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27.png" ContentType="image/png"/>
  <Override PartName="/ppt/media/image23.png" ContentType="image/png"/>
  <Override PartName="/ppt/media/image4.jpeg" ContentType="image/jpeg"/>
  <Override PartName="/ppt/media/image25.png" ContentType="image/png"/>
  <Override PartName="/ppt/media/image2.png" ContentType="image/png"/>
  <Override PartName="/ppt/media/image5.jpeg" ContentType="image/jpe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10.png" ContentType="image/png"/>
  <Override PartName="/ppt/media/image30.jpeg" ContentType="image/jpeg"/>
  <Override PartName="/ppt/media/image15.png" ContentType="image/png"/>
  <Override PartName="/ppt/media/image3.png" ContentType="image/png"/>
  <Override PartName="/ppt/media/image26.png" ContentType="image/png"/>
  <Override PartName="/ppt/media/image31.png" ContentType="image/png"/>
  <Override PartName="/ppt/media/image1.png" ContentType="image/png"/>
  <Override PartName="/ppt/media/image24.png" ContentType="image/png"/>
  <Override PartName="/ppt/media/image14.png" ContentType="image/png"/>
  <Override PartName="/ppt/media/image16.png" ContentType="image/png"/>
  <Override PartName="/ppt/media/image17.png" ContentType="image/png"/>
  <Override PartName="/ppt/media/image18.png" ContentType="image/png"/>
  <Override PartName="/ppt/media/image20.png" ContentType="image/png"/>
  <Override PartName="/ppt/media/image19.png" ContentType="image/png"/>
  <Override PartName="/ppt/media/image29.png" ContentType="image/png"/>
  <Override PartName="/ppt/media/image21.jpeg" ContentType="image/jpeg"/>
  <Override PartName="/ppt/media/media22.ogv" ContentType="video/ogg"/>
  <Override PartName="/ppt/media/image28.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105" name="PlaceHolder 2"/>
          <p:cNvSpPr>
            <a:spLocks noGrp="1"/>
          </p:cNvSpPr>
          <p:nvPr>
            <p:ph type="body"/>
          </p:nvPr>
        </p:nvSpPr>
        <p:spPr>
          <a:xfrm>
            <a:off x="1620000" y="1368000"/>
            <a:ext cx="8099640" cy="1568160"/>
          </a:xfrm>
          <a:prstGeom prst="rect">
            <a:avLst/>
          </a:prstGeom>
        </p:spPr>
        <p:txBody>
          <a:bodyPr lIns="0" rIns="0" tIns="0" bIns="0">
            <a:normAutofit/>
          </a:bodyPr>
          <a:p>
            <a:endParaRPr b="0" lang="fr-FR" sz="3200" spc="-1" strike="noStrike">
              <a:latin typeface="Arial"/>
            </a:endParaRPr>
          </a:p>
        </p:txBody>
      </p:sp>
      <p:sp>
        <p:nvSpPr>
          <p:cNvPr id="106" name="PlaceHolder 3"/>
          <p:cNvSpPr>
            <a:spLocks noGrp="1"/>
          </p:cNvSpPr>
          <p:nvPr>
            <p:ph type="body"/>
          </p:nvPr>
        </p:nvSpPr>
        <p:spPr>
          <a:xfrm>
            <a:off x="1620000" y="3085560"/>
            <a:ext cx="80996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108"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3200" spc="-1" strike="noStrike">
              <a:latin typeface="Arial"/>
            </a:endParaRPr>
          </a:p>
        </p:txBody>
      </p:sp>
      <p:sp>
        <p:nvSpPr>
          <p:cNvPr id="111" name="PlaceHolder 5"/>
          <p:cNvSpPr>
            <a:spLocks noGrp="1"/>
          </p:cNvSpPr>
          <p:nvPr>
            <p:ph type="body"/>
          </p:nvPr>
        </p:nvSpPr>
        <p:spPr>
          <a:xfrm>
            <a:off x="577044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113" name="PlaceHolder 2"/>
          <p:cNvSpPr>
            <a:spLocks noGrp="1"/>
          </p:cNvSpPr>
          <p:nvPr>
            <p:ph type="body"/>
          </p:nvPr>
        </p:nvSpPr>
        <p:spPr>
          <a:xfrm>
            <a:off x="1620000" y="1368000"/>
            <a:ext cx="2607840" cy="1568160"/>
          </a:xfrm>
          <a:prstGeom prst="rect">
            <a:avLst/>
          </a:prstGeom>
        </p:spPr>
        <p:txBody>
          <a:bodyPr lIns="0" rIns="0" tIns="0" bIns="0">
            <a:normAutofit/>
          </a:bodyPr>
          <a:p>
            <a:endParaRPr b="0" lang="fr-FR" sz="3200" spc="-1" strike="noStrike">
              <a:latin typeface="Arial"/>
            </a:endParaRPr>
          </a:p>
        </p:txBody>
      </p:sp>
      <p:sp>
        <p:nvSpPr>
          <p:cNvPr id="114" name="PlaceHolder 3"/>
          <p:cNvSpPr>
            <a:spLocks noGrp="1"/>
          </p:cNvSpPr>
          <p:nvPr>
            <p:ph type="body"/>
          </p:nvPr>
        </p:nvSpPr>
        <p:spPr>
          <a:xfrm>
            <a:off x="4358520" y="1368000"/>
            <a:ext cx="2607840" cy="1568160"/>
          </a:xfrm>
          <a:prstGeom prst="rect">
            <a:avLst/>
          </a:prstGeom>
        </p:spPr>
        <p:txBody>
          <a:bodyPr lIns="0" rIns="0" tIns="0" bIns="0">
            <a:normAutofit/>
          </a:bodyPr>
          <a:p>
            <a:endParaRPr b="0" lang="fr-FR" sz="3200" spc="-1" strike="noStrike">
              <a:latin typeface="Arial"/>
            </a:endParaRPr>
          </a:p>
        </p:txBody>
      </p:sp>
      <p:sp>
        <p:nvSpPr>
          <p:cNvPr id="115" name="PlaceHolder 4"/>
          <p:cNvSpPr>
            <a:spLocks noGrp="1"/>
          </p:cNvSpPr>
          <p:nvPr>
            <p:ph type="body"/>
          </p:nvPr>
        </p:nvSpPr>
        <p:spPr>
          <a:xfrm>
            <a:off x="7097400" y="1368000"/>
            <a:ext cx="2607840" cy="1568160"/>
          </a:xfrm>
          <a:prstGeom prst="rect">
            <a:avLst/>
          </a:prstGeom>
        </p:spPr>
        <p:txBody>
          <a:bodyPr lIns="0" rIns="0" tIns="0" bIns="0">
            <a:normAutofit/>
          </a:bodyPr>
          <a:p>
            <a:endParaRPr b="0" lang="fr-FR" sz="3200" spc="-1" strike="noStrike">
              <a:latin typeface="Arial"/>
            </a:endParaRPr>
          </a:p>
        </p:txBody>
      </p:sp>
      <p:sp>
        <p:nvSpPr>
          <p:cNvPr id="116" name="PlaceHolder 5"/>
          <p:cNvSpPr>
            <a:spLocks noGrp="1"/>
          </p:cNvSpPr>
          <p:nvPr>
            <p:ph type="body"/>
          </p:nvPr>
        </p:nvSpPr>
        <p:spPr>
          <a:xfrm>
            <a:off x="1620000" y="3085560"/>
            <a:ext cx="2607840" cy="1568160"/>
          </a:xfrm>
          <a:prstGeom prst="rect">
            <a:avLst/>
          </a:prstGeom>
        </p:spPr>
        <p:txBody>
          <a:bodyPr lIns="0" rIns="0" tIns="0" bIns="0">
            <a:normAutofit/>
          </a:bodyPr>
          <a:p>
            <a:endParaRPr b="0" lang="fr-FR" sz="3200" spc="-1" strike="noStrike">
              <a:latin typeface="Arial"/>
            </a:endParaRPr>
          </a:p>
        </p:txBody>
      </p:sp>
      <p:sp>
        <p:nvSpPr>
          <p:cNvPr id="117" name="PlaceHolder 6"/>
          <p:cNvSpPr>
            <a:spLocks noGrp="1"/>
          </p:cNvSpPr>
          <p:nvPr>
            <p:ph type="body"/>
          </p:nvPr>
        </p:nvSpPr>
        <p:spPr>
          <a:xfrm>
            <a:off x="4358520" y="3085560"/>
            <a:ext cx="2607840" cy="1568160"/>
          </a:xfrm>
          <a:prstGeom prst="rect">
            <a:avLst/>
          </a:prstGeom>
        </p:spPr>
        <p:txBody>
          <a:bodyPr lIns="0" rIns="0" tIns="0" bIns="0">
            <a:normAutofit/>
          </a:bodyPr>
          <a:p>
            <a:endParaRPr b="0" lang="fr-FR" sz="3200" spc="-1" strike="noStrike">
              <a:latin typeface="Arial"/>
            </a:endParaRPr>
          </a:p>
        </p:txBody>
      </p:sp>
      <p:sp>
        <p:nvSpPr>
          <p:cNvPr id="118" name="PlaceHolder 7"/>
          <p:cNvSpPr>
            <a:spLocks noGrp="1"/>
          </p:cNvSpPr>
          <p:nvPr>
            <p:ph type="body"/>
          </p:nvPr>
        </p:nvSpPr>
        <p:spPr>
          <a:xfrm>
            <a:off x="7097400" y="3085560"/>
            <a:ext cx="26078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2"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203" name="PlaceHolder 2"/>
          <p:cNvSpPr>
            <a:spLocks noGrp="1"/>
          </p:cNvSpPr>
          <p:nvPr>
            <p:ph type="subTitle"/>
          </p:nvPr>
        </p:nvSpPr>
        <p:spPr>
          <a:xfrm>
            <a:off x="1620000" y="1368000"/>
            <a:ext cx="8099640" cy="32878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205" name="PlaceHolder 2"/>
          <p:cNvSpPr>
            <a:spLocks noGrp="1"/>
          </p:cNvSpPr>
          <p:nvPr>
            <p:ph type="body"/>
          </p:nvPr>
        </p:nvSpPr>
        <p:spPr>
          <a:xfrm>
            <a:off x="1620000" y="1368000"/>
            <a:ext cx="8099640" cy="3287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207" name="PlaceHolder 2"/>
          <p:cNvSpPr>
            <a:spLocks noGrp="1"/>
          </p:cNvSpPr>
          <p:nvPr>
            <p:ph type="body"/>
          </p:nvPr>
        </p:nvSpPr>
        <p:spPr>
          <a:xfrm>
            <a:off x="1620000" y="1368000"/>
            <a:ext cx="3952440" cy="3287880"/>
          </a:xfrm>
          <a:prstGeom prst="rect">
            <a:avLst/>
          </a:prstGeom>
        </p:spPr>
        <p:txBody>
          <a:bodyPr lIns="0" rIns="0" tIns="0" bIns="0">
            <a:normAutofit/>
          </a:bodyPr>
          <a:p>
            <a:endParaRPr b="0" lang="fr-FR" sz="3200" spc="-1" strike="noStrike">
              <a:latin typeface="Arial"/>
            </a:endParaRPr>
          </a:p>
        </p:txBody>
      </p:sp>
      <p:sp>
        <p:nvSpPr>
          <p:cNvPr id="208" name="PlaceHolder 3"/>
          <p:cNvSpPr>
            <a:spLocks noGrp="1"/>
          </p:cNvSpPr>
          <p:nvPr>
            <p:ph type="body"/>
          </p:nvPr>
        </p:nvSpPr>
        <p:spPr>
          <a:xfrm>
            <a:off x="5770440" y="1368000"/>
            <a:ext cx="3952440" cy="3287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9"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0" name="PlaceHolder 1"/>
          <p:cNvSpPr>
            <a:spLocks noGrp="1"/>
          </p:cNvSpPr>
          <p:nvPr>
            <p:ph type="subTitle"/>
          </p:nvPr>
        </p:nvSpPr>
        <p:spPr>
          <a:xfrm>
            <a:off x="1620000" y="216000"/>
            <a:ext cx="8099640" cy="43383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212"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213" name="PlaceHolder 3"/>
          <p:cNvSpPr>
            <a:spLocks noGrp="1"/>
          </p:cNvSpPr>
          <p:nvPr>
            <p:ph type="body"/>
          </p:nvPr>
        </p:nvSpPr>
        <p:spPr>
          <a:xfrm>
            <a:off x="5770440" y="1368000"/>
            <a:ext cx="3952440" cy="3287880"/>
          </a:xfrm>
          <a:prstGeom prst="rect">
            <a:avLst/>
          </a:prstGeom>
        </p:spPr>
        <p:txBody>
          <a:bodyPr lIns="0" rIns="0" tIns="0" bIns="0">
            <a:normAutofit/>
          </a:bodyPr>
          <a:p>
            <a:endParaRPr b="0" lang="fr-FR" sz="3200" spc="-1" strike="noStrike">
              <a:latin typeface="Arial"/>
            </a:endParaRPr>
          </a:p>
        </p:txBody>
      </p:sp>
      <p:sp>
        <p:nvSpPr>
          <p:cNvPr id="214"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84" name="PlaceHolder 2"/>
          <p:cNvSpPr>
            <a:spLocks noGrp="1"/>
          </p:cNvSpPr>
          <p:nvPr>
            <p:ph type="subTitle"/>
          </p:nvPr>
        </p:nvSpPr>
        <p:spPr>
          <a:xfrm>
            <a:off x="1620000" y="1368000"/>
            <a:ext cx="8099640" cy="32878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216" name="PlaceHolder 2"/>
          <p:cNvSpPr>
            <a:spLocks noGrp="1"/>
          </p:cNvSpPr>
          <p:nvPr>
            <p:ph type="body"/>
          </p:nvPr>
        </p:nvSpPr>
        <p:spPr>
          <a:xfrm>
            <a:off x="1620000" y="1368000"/>
            <a:ext cx="3952440" cy="3287880"/>
          </a:xfrm>
          <a:prstGeom prst="rect">
            <a:avLst/>
          </a:prstGeom>
        </p:spPr>
        <p:txBody>
          <a:bodyPr lIns="0" rIns="0" tIns="0" bIns="0">
            <a:normAutofit/>
          </a:bodyPr>
          <a:p>
            <a:endParaRPr b="0" lang="fr-FR" sz="3200" spc="-1" strike="noStrike">
              <a:latin typeface="Arial"/>
            </a:endParaRPr>
          </a:p>
        </p:txBody>
      </p:sp>
      <p:sp>
        <p:nvSpPr>
          <p:cNvPr id="217"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218" name="PlaceHolder 4"/>
          <p:cNvSpPr>
            <a:spLocks noGrp="1"/>
          </p:cNvSpPr>
          <p:nvPr>
            <p:ph type="body"/>
          </p:nvPr>
        </p:nvSpPr>
        <p:spPr>
          <a:xfrm>
            <a:off x="577044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220"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221"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222" name="PlaceHolder 4"/>
          <p:cNvSpPr>
            <a:spLocks noGrp="1"/>
          </p:cNvSpPr>
          <p:nvPr>
            <p:ph type="body"/>
          </p:nvPr>
        </p:nvSpPr>
        <p:spPr>
          <a:xfrm>
            <a:off x="1620000" y="3085560"/>
            <a:ext cx="80996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224" name="PlaceHolder 2"/>
          <p:cNvSpPr>
            <a:spLocks noGrp="1"/>
          </p:cNvSpPr>
          <p:nvPr>
            <p:ph type="body"/>
          </p:nvPr>
        </p:nvSpPr>
        <p:spPr>
          <a:xfrm>
            <a:off x="1620000" y="1368000"/>
            <a:ext cx="8099640" cy="1568160"/>
          </a:xfrm>
          <a:prstGeom prst="rect">
            <a:avLst/>
          </a:prstGeom>
        </p:spPr>
        <p:txBody>
          <a:bodyPr lIns="0" rIns="0" tIns="0" bIns="0">
            <a:normAutofit/>
          </a:bodyPr>
          <a:p>
            <a:endParaRPr b="0" lang="fr-FR" sz="3200" spc="-1" strike="noStrike">
              <a:latin typeface="Arial"/>
            </a:endParaRPr>
          </a:p>
        </p:txBody>
      </p:sp>
      <p:sp>
        <p:nvSpPr>
          <p:cNvPr id="225" name="PlaceHolder 3"/>
          <p:cNvSpPr>
            <a:spLocks noGrp="1"/>
          </p:cNvSpPr>
          <p:nvPr>
            <p:ph type="body"/>
          </p:nvPr>
        </p:nvSpPr>
        <p:spPr>
          <a:xfrm>
            <a:off x="1620000" y="3085560"/>
            <a:ext cx="80996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227"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228"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229"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3200" spc="-1" strike="noStrike">
              <a:latin typeface="Arial"/>
            </a:endParaRPr>
          </a:p>
        </p:txBody>
      </p:sp>
      <p:sp>
        <p:nvSpPr>
          <p:cNvPr id="230" name="PlaceHolder 5"/>
          <p:cNvSpPr>
            <a:spLocks noGrp="1"/>
          </p:cNvSpPr>
          <p:nvPr>
            <p:ph type="body"/>
          </p:nvPr>
        </p:nvSpPr>
        <p:spPr>
          <a:xfrm>
            <a:off x="577044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232" name="PlaceHolder 2"/>
          <p:cNvSpPr>
            <a:spLocks noGrp="1"/>
          </p:cNvSpPr>
          <p:nvPr>
            <p:ph type="body"/>
          </p:nvPr>
        </p:nvSpPr>
        <p:spPr>
          <a:xfrm>
            <a:off x="1620000" y="1368000"/>
            <a:ext cx="2607840" cy="1568160"/>
          </a:xfrm>
          <a:prstGeom prst="rect">
            <a:avLst/>
          </a:prstGeom>
        </p:spPr>
        <p:txBody>
          <a:bodyPr lIns="0" rIns="0" tIns="0" bIns="0">
            <a:normAutofit/>
          </a:bodyPr>
          <a:p>
            <a:endParaRPr b="0" lang="fr-FR" sz="3200" spc="-1" strike="noStrike">
              <a:latin typeface="Arial"/>
            </a:endParaRPr>
          </a:p>
        </p:txBody>
      </p:sp>
      <p:sp>
        <p:nvSpPr>
          <p:cNvPr id="233" name="PlaceHolder 3"/>
          <p:cNvSpPr>
            <a:spLocks noGrp="1"/>
          </p:cNvSpPr>
          <p:nvPr>
            <p:ph type="body"/>
          </p:nvPr>
        </p:nvSpPr>
        <p:spPr>
          <a:xfrm>
            <a:off x="4358520" y="1368000"/>
            <a:ext cx="2607840" cy="1568160"/>
          </a:xfrm>
          <a:prstGeom prst="rect">
            <a:avLst/>
          </a:prstGeom>
        </p:spPr>
        <p:txBody>
          <a:bodyPr lIns="0" rIns="0" tIns="0" bIns="0">
            <a:normAutofit/>
          </a:bodyPr>
          <a:p>
            <a:endParaRPr b="0" lang="fr-FR" sz="3200" spc="-1" strike="noStrike">
              <a:latin typeface="Arial"/>
            </a:endParaRPr>
          </a:p>
        </p:txBody>
      </p:sp>
      <p:sp>
        <p:nvSpPr>
          <p:cNvPr id="234" name="PlaceHolder 4"/>
          <p:cNvSpPr>
            <a:spLocks noGrp="1"/>
          </p:cNvSpPr>
          <p:nvPr>
            <p:ph type="body"/>
          </p:nvPr>
        </p:nvSpPr>
        <p:spPr>
          <a:xfrm>
            <a:off x="7097400" y="1368000"/>
            <a:ext cx="2607840" cy="1568160"/>
          </a:xfrm>
          <a:prstGeom prst="rect">
            <a:avLst/>
          </a:prstGeom>
        </p:spPr>
        <p:txBody>
          <a:bodyPr lIns="0" rIns="0" tIns="0" bIns="0">
            <a:normAutofit/>
          </a:bodyPr>
          <a:p>
            <a:endParaRPr b="0" lang="fr-FR" sz="3200" spc="-1" strike="noStrike">
              <a:latin typeface="Arial"/>
            </a:endParaRPr>
          </a:p>
        </p:txBody>
      </p:sp>
      <p:sp>
        <p:nvSpPr>
          <p:cNvPr id="235" name="PlaceHolder 5"/>
          <p:cNvSpPr>
            <a:spLocks noGrp="1"/>
          </p:cNvSpPr>
          <p:nvPr>
            <p:ph type="body"/>
          </p:nvPr>
        </p:nvSpPr>
        <p:spPr>
          <a:xfrm>
            <a:off x="1620000" y="3085560"/>
            <a:ext cx="2607840" cy="1568160"/>
          </a:xfrm>
          <a:prstGeom prst="rect">
            <a:avLst/>
          </a:prstGeom>
        </p:spPr>
        <p:txBody>
          <a:bodyPr lIns="0" rIns="0" tIns="0" bIns="0">
            <a:normAutofit/>
          </a:bodyPr>
          <a:p>
            <a:endParaRPr b="0" lang="fr-FR" sz="3200" spc="-1" strike="noStrike">
              <a:latin typeface="Arial"/>
            </a:endParaRPr>
          </a:p>
        </p:txBody>
      </p:sp>
      <p:sp>
        <p:nvSpPr>
          <p:cNvPr id="236" name="PlaceHolder 6"/>
          <p:cNvSpPr>
            <a:spLocks noGrp="1"/>
          </p:cNvSpPr>
          <p:nvPr>
            <p:ph type="body"/>
          </p:nvPr>
        </p:nvSpPr>
        <p:spPr>
          <a:xfrm>
            <a:off x="4358520" y="3085560"/>
            <a:ext cx="2607840" cy="1568160"/>
          </a:xfrm>
          <a:prstGeom prst="rect">
            <a:avLst/>
          </a:prstGeom>
        </p:spPr>
        <p:txBody>
          <a:bodyPr lIns="0" rIns="0" tIns="0" bIns="0">
            <a:normAutofit/>
          </a:bodyPr>
          <a:p>
            <a:endParaRPr b="0" lang="fr-FR" sz="3200" spc="-1" strike="noStrike">
              <a:latin typeface="Arial"/>
            </a:endParaRPr>
          </a:p>
        </p:txBody>
      </p:sp>
      <p:sp>
        <p:nvSpPr>
          <p:cNvPr id="237" name="PlaceHolder 7"/>
          <p:cNvSpPr>
            <a:spLocks noGrp="1"/>
          </p:cNvSpPr>
          <p:nvPr>
            <p:ph type="body"/>
          </p:nvPr>
        </p:nvSpPr>
        <p:spPr>
          <a:xfrm>
            <a:off x="7097400" y="3085560"/>
            <a:ext cx="26078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2"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323" name="PlaceHolder 2"/>
          <p:cNvSpPr>
            <a:spLocks noGrp="1"/>
          </p:cNvSpPr>
          <p:nvPr>
            <p:ph type="subTitle"/>
          </p:nvPr>
        </p:nvSpPr>
        <p:spPr>
          <a:xfrm>
            <a:off x="1620000" y="1368000"/>
            <a:ext cx="8099640" cy="32878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325" name="PlaceHolder 2"/>
          <p:cNvSpPr>
            <a:spLocks noGrp="1"/>
          </p:cNvSpPr>
          <p:nvPr>
            <p:ph type="body"/>
          </p:nvPr>
        </p:nvSpPr>
        <p:spPr>
          <a:xfrm>
            <a:off x="1620000" y="1368000"/>
            <a:ext cx="8099640" cy="3287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327" name="PlaceHolder 2"/>
          <p:cNvSpPr>
            <a:spLocks noGrp="1"/>
          </p:cNvSpPr>
          <p:nvPr>
            <p:ph type="body"/>
          </p:nvPr>
        </p:nvSpPr>
        <p:spPr>
          <a:xfrm>
            <a:off x="1620000" y="1368000"/>
            <a:ext cx="3952440" cy="3287880"/>
          </a:xfrm>
          <a:prstGeom prst="rect">
            <a:avLst/>
          </a:prstGeom>
        </p:spPr>
        <p:txBody>
          <a:bodyPr lIns="0" rIns="0" tIns="0" bIns="0">
            <a:normAutofit/>
          </a:bodyPr>
          <a:p>
            <a:endParaRPr b="0" lang="fr-FR" sz="3200" spc="-1" strike="noStrike">
              <a:latin typeface="Arial"/>
            </a:endParaRPr>
          </a:p>
        </p:txBody>
      </p:sp>
      <p:sp>
        <p:nvSpPr>
          <p:cNvPr id="328" name="PlaceHolder 3"/>
          <p:cNvSpPr>
            <a:spLocks noGrp="1"/>
          </p:cNvSpPr>
          <p:nvPr>
            <p:ph type="body"/>
          </p:nvPr>
        </p:nvSpPr>
        <p:spPr>
          <a:xfrm>
            <a:off x="5770440" y="1368000"/>
            <a:ext cx="3952440" cy="3287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9"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86" name="PlaceHolder 2"/>
          <p:cNvSpPr>
            <a:spLocks noGrp="1"/>
          </p:cNvSpPr>
          <p:nvPr>
            <p:ph type="body"/>
          </p:nvPr>
        </p:nvSpPr>
        <p:spPr>
          <a:xfrm>
            <a:off x="1620000" y="1368000"/>
            <a:ext cx="8099640" cy="3287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0" name="PlaceHolder 1"/>
          <p:cNvSpPr>
            <a:spLocks noGrp="1"/>
          </p:cNvSpPr>
          <p:nvPr>
            <p:ph type="subTitle"/>
          </p:nvPr>
        </p:nvSpPr>
        <p:spPr>
          <a:xfrm>
            <a:off x="1620000" y="216000"/>
            <a:ext cx="8099640" cy="43383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332"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333" name="PlaceHolder 3"/>
          <p:cNvSpPr>
            <a:spLocks noGrp="1"/>
          </p:cNvSpPr>
          <p:nvPr>
            <p:ph type="body"/>
          </p:nvPr>
        </p:nvSpPr>
        <p:spPr>
          <a:xfrm>
            <a:off x="5770440" y="1368000"/>
            <a:ext cx="3952440" cy="3287880"/>
          </a:xfrm>
          <a:prstGeom prst="rect">
            <a:avLst/>
          </a:prstGeom>
        </p:spPr>
        <p:txBody>
          <a:bodyPr lIns="0" rIns="0" tIns="0" bIns="0">
            <a:normAutofit/>
          </a:bodyPr>
          <a:p>
            <a:endParaRPr b="0" lang="fr-FR" sz="3200" spc="-1" strike="noStrike">
              <a:latin typeface="Arial"/>
            </a:endParaRPr>
          </a:p>
        </p:txBody>
      </p:sp>
      <p:sp>
        <p:nvSpPr>
          <p:cNvPr id="334"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336" name="PlaceHolder 2"/>
          <p:cNvSpPr>
            <a:spLocks noGrp="1"/>
          </p:cNvSpPr>
          <p:nvPr>
            <p:ph type="body"/>
          </p:nvPr>
        </p:nvSpPr>
        <p:spPr>
          <a:xfrm>
            <a:off x="1620000" y="1368000"/>
            <a:ext cx="3952440" cy="3287880"/>
          </a:xfrm>
          <a:prstGeom prst="rect">
            <a:avLst/>
          </a:prstGeom>
        </p:spPr>
        <p:txBody>
          <a:bodyPr lIns="0" rIns="0" tIns="0" bIns="0">
            <a:normAutofit/>
          </a:bodyPr>
          <a:p>
            <a:endParaRPr b="0" lang="fr-FR" sz="3200" spc="-1" strike="noStrike">
              <a:latin typeface="Arial"/>
            </a:endParaRPr>
          </a:p>
        </p:txBody>
      </p:sp>
      <p:sp>
        <p:nvSpPr>
          <p:cNvPr id="337"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338" name="PlaceHolder 4"/>
          <p:cNvSpPr>
            <a:spLocks noGrp="1"/>
          </p:cNvSpPr>
          <p:nvPr>
            <p:ph type="body"/>
          </p:nvPr>
        </p:nvSpPr>
        <p:spPr>
          <a:xfrm>
            <a:off x="577044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340"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341"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342" name="PlaceHolder 4"/>
          <p:cNvSpPr>
            <a:spLocks noGrp="1"/>
          </p:cNvSpPr>
          <p:nvPr>
            <p:ph type="body"/>
          </p:nvPr>
        </p:nvSpPr>
        <p:spPr>
          <a:xfrm>
            <a:off x="1620000" y="3085560"/>
            <a:ext cx="80996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344" name="PlaceHolder 2"/>
          <p:cNvSpPr>
            <a:spLocks noGrp="1"/>
          </p:cNvSpPr>
          <p:nvPr>
            <p:ph type="body"/>
          </p:nvPr>
        </p:nvSpPr>
        <p:spPr>
          <a:xfrm>
            <a:off x="1620000" y="1368000"/>
            <a:ext cx="8099640" cy="1568160"/>
          </a:xfrm>
          <a:prstGeom prst="rect">
            <a:avLst/>
          </a:prstGeom>
        </p:spPr>
        <p:txBody>
          <a:bodyPr lIns="0" rIns="0" tIns="0" bIns="0">
            <a:normAutofit/>
          </a:bodyPr>
          <a:p>
            <a:endParaRPr b="0" lang="fr-FR" sz="3200" spc="-1" strike="noStrike">
              <a:latin typeface="Arial"/>
            </a:endParaRPr>
          </a:p>
        </p:txBody>
      </p:sp>
      <p:sp>
        <p:nvSpPr>
          <p:cNvPr id="345" name="PlaceHolder 3"/>
          <p:cNvSpPr>
            <a:spLocks noGrp="1"/>
          </p:cNvSpPr>
          <p:nvPr>
            <p:ph type="body"/>
          </p:nvPr>
        </p:nvSpPr>
        <p:spPr>
          <a:xfrm>
            <a:off x="1620000" y="3085560"/>
            <a:ext cx="80996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347"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348"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349"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3200" spc="-1" strike="noStrike">
              <a:latin typeface="Arial"/>
            </a:endParaRPr>
          </a:p>
        </p:txBody>
      </p:sp>
      <p:sp>
        <p:nvSpPr>
          <p:cNvPr id="350" name="PlaceHolder 5"/>
          <p:cNvSpPr>
            <a:spLocks noGrp="1"/>
          </p:cNvSpPr>
          <p:nvPr>
            <p:ph type="body"/>
          </p:nvPr>
        </p:nvSpPr>
        <p:spPr>
          <a:xfrm>
            <a:off x="577044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352" name="PlaceHolder 2"/>
          <p:cNvSpPr>
            <a:spLocks noGrp="1"/>
          </p:cNvSpPr>
          <p:nvPr>
            <p:ph type="body"/>
          </p:nvPr>
        </p:nvSpPr>
        <p:spPr>
          <a:xfrm>
            <a:off x="1620000" y="1368000"/>
            <a:ext cx="2607840" cy="1568160"/>
          </a:xfrm>
          <a:prstGeom prst="rect">
            <a:avLst/>
          </a:prstGeom>
        </p:spPr>
        <p:txBody>
          <a:bodyPr lIns="0" rIns="0" tIns="0" bIns="0">
            <a:normAutofit/>
          </a:bodyPr>
          <a:p>
            <a:endParaRPr b="0" lang="fr-FR" sz="3200" spc="-1" strike="noStrike">
              <a:latin typeface="Arial"/>
            </a:endParaRPr>
          </a:p>
        </p:txBody>
      </p:sp>
      <p:sp>
        <p:nvSpPr>
          <p:cNvPr id="353" name="PlaceHolder 3"/>
          <p:cNvSpPr>
            <a:spLocks noGrp="1"/>
          </p:cNvSpPr>
          <p:nvPr>
            <p:ph type="body"/>
          </p:nvPr>
        </p:nvSpPr>
        <p:spPr>
          <a:xfrm>
            <a:off x="4358520" y="1368000"/>
            <a:ext cx="2607840" cy="1568160"/>
          </a:xfrm>
          <a:prstGeom prst="rect">
            <a:avLst/>
          </a:prstGeom>
        </p:spPr>
        <p:txBody>
          <a:bodyPr lIns="0" rIns="0" tIns="0" bIns="0">
            <a:normAutofit/>
          </a:bodyPr>
          <a:p>
            <a:endParaRPr b="0" lang="fr-FR" sz="3200" spc="-1" strike="noStrike">
              <a:latin typeface="Arial"/>
            </a:endParaRPr>
          </a:p>
        </p:txBody>
      </p:sp>
      <p:sp>
        <p:nvSpPr>
          <p:cNvPr id="354" name="PlaceHolder 4"/>
          <p:cNvSpPr>
            <a:spLocks noGrp="1"/>
          </p:cNvSpPr>
          <p:nvPr>
            <p:ph type="body"/>
          </p:nvPr>
        </p:nvSpPr>
        <p:spPr>
          <a:xfrm>
            <a:off x="7097400" y="1368000"/>
            <a:ext cx="2607840" cy="1568160"/>
          </a:xfrm>
          <a:prstGeom prst="rect">
            <a:avLst/>
          </a:prstGeom>
        </p:spPr>
        <p:txBody>
          <a:bodyPr lIns="0" rIns="0" tIns="0" bIns="0">
            <a:normAutofit/>
          </a:bodyPr>
          <a:p>
            <a:endParaRPr b="0" lang="fr-FR" sz="3200" spc="-1" strike="noStrike">
              <a:latin typeface="Arial"/>
            </a:endParaRPr>
          </a:p>
        </p:txBody>
      </p:sp>
      <p:sp>
        <p:nvSpPr>
          <p:cNvPr id="355" name="PlaceHolder 5"/>
          <p:cNvSpPr>
            <a:spLocks noGrp="1"/>
          </p:cNvSpPr>
          <p:nvPr>
            <p:ph type="body"/>
          </p:nvPr>
        </p:nvSpPr>
        <p:spPr>
          <a:xfrm>
            <a:off x="1620000" y="3085560"/>
            <a:ext cx="2607840" cy="1568160"/>
          </a:xfrm>
          <a:prstGeom prst="rect">
            <a:avLst/>
          </a:prstGeom>
        </p:spPr>
        <p:txBody>
          <a:bodyPr lIns="0" rIns="0" tIns="0" bIns="0">
            <a:normAutofit/>
          </a:bodyPr>
          <a:p>
            <a:endParaRPr b="0" lang="fr-FR" sz="3200" spc="-1" strike="noStrike">
              <a:latin typeface="Arial"/>
            </a:endParaRPr>
          </a:p>
        </p:txBody>
      </p:sp>
      <p:sp>
        <p:nvSpPr>
          <p:cNvPr id="356" name="PlaceHolder 6"/>
          <p:cNvSpPr>
            <a:spLocks noGrp="1"/>
          </p:cNvSpPr>
          <p:nvPr>
            <p:ph type="body"/>
          </p:nvPr>
        </p:nvSpPr>
        <p:spPr>
          <a:xfrm>
            <a:off x="4358520" y="3085560"/>
            <a:ext cx="2607840" cy="1568160"/>
          </a:xfrm>
          <a:prstGeom prst="rect">
            <a:avLst/>
          </a:prstGeom>
        </p:spPr>
        <p:txBody>
          <a:bodyPr lIns="0" rIns="0" tIns="0" bIns="0">
            <a:normAutofit/>
          </a:bodyPr>
          <a:p>
            <a:endParaRPr b="0" lang="fr-FR" sz="3200" spc="-1" strike="noStrike">
              <a:latin typeface="Arial"/>
            </a:endParaRPr>
          </a:p>
        </p:txBody>
      </p:sp>
      <p:sp>
        <p:nvSpPr>
          <p:cNvPr id="357" name="PlaceHolder 7"/>
          <p:cNvSpPr>
            <a:spLocks noGrp="1"/>
          </p:cNvSpPr>
          <p:nvPr>
            <p:ph type="body"/>
          </p:nvPr>
        </p:nvSpPr>
        <p:spPr>
          <a:xfrm>
            <a:off x="7097400" y="3085560"/>
            <a:ext cx="26078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1"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442" name="PlaceHolder 2"/>
          <p:cNvSpPr>
            <a:spLocks noGrp="1"/>
          </p:cNvSpPr>
          <p:nvPr>
            <p:ph type="subTitle"/>
          </p:nvPr>
        </p:nvSpPr>
        <p:spPr>
          <a:xfrm>
            <a:off x="1620000" y="1368000"/>
            <a:ext cx="8099640" cy="32878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444" name="PlaceHolder 2"/>
          <p:cNvSpPr>
            <a:spLocks noGrp="1"/>
          </p:cNvSpPr>
          <p:nvPr>
            <p:ph type="body"/>
          </p:nvPr>
        </p:nvSpPr>
        <p:spPr>
          <a:xfrm>
            <a:off x="1620000" y="1368000"/>
            <a:ext cx="8099640" cy="3287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88" name="PlaceHolder 2"/>
          <p:cNvSpPr>
            <a:spLocks noGrp="1"/>
          </p:cNvSpPr>
          <p:nvPr>
            <p:ph type="body"/>
          </p:nvPr>
        </p:nvSpPr>
        <p:spPr>
          <a:xfrm>
            <a:off x="1620000" y="1368000"/>
            <a:ext cx="3952440" cy="3287880"/>
          </a:xfrm>
          <a:prstGeom prst="rect">
            <a:avLst/>
          </a:prstGeom>
        </p:spPr>
        <p:txBody>
          <a:bodyPr lIns="0" rIns="0" tIns="0" bIns="0">
            <a:normAutofit/>
          </a:bodyPr>
          <a:p>
            <a:endParaRPr b="0" lang="fr-FR" sz="3200" spc="-1" strike="noStrike">
              <a:latin typeface="Arial"/>
            </a:endParaRPr>
          </a:p>
        </p:txBody>
      </p:sp>
      <p:sp>
        <p:nvSpPr>
          <p:cNvPr id="89" name="PlaceHolder 3"/>
          <p:cNvSpPr>
            <a:spLocks noGrp="1"/>
          </p:cNvSpPr>
          <p:nvPr>
            <p:ph type="body"/>
          </p:nvPr>
        </p:nvSpPr>
        <p:spPr>
          <a:xfrm>
            <a:off x="5770440" y="1368000"/>
            <a:ext cx="3952440" cy="3287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446" name="PlaceHolder 2"/>
          <p:cNvSpPr>
            <a:spLocks noGrp="1"/>
          </p:cNvSpPr>
          <p:nvPr>
            <p:ph type="body"/>
          </p:nvPr>
        </p:nvSpPr>
        <p:spPr>
          <a:xfrm>
            <a:off x="1620000" y="1368000"/>
            <a:ext cx="3952440" cy="3287880"/>
          </a:xfrm>
          <a:prstGeom prst="rect">
            <a:avLst/>
          </a:prstGeom>
        </p:spPr>
        <p:txBody>
          <a:bodyPr lIns="0" rIns="0" tIns="0" bIns="0">
            <a:normAutofit/>
          </a:bodyPr>
          <a:p>
            <a:endParaRPr b="0" lang="fr-FR" sz="3200" spc="-1" strike="noStrike">
              <a:latin typeface="Arial"/>
            </a:endParaRPr>
          </a:p>
        </p:txBody>
      </p:sp>
      <p:sp>
        <p:nvSpPr>
          <p:cNvPr id="447" name="PlaceHolder 3"/>
          <p:cNvSpPr>
            <a:spLocks noGrp="1"/>
          </p:cNvSpPr>
          <p:nvPr>
            <p:ph type="body"/>
          </p:nvPr>
        </p:nvSpPr>
        <p:spPr>
          <a:xfrm>
            <a:off x="5770440" y="1368000"/>
            <a:ext cx="3952440" cy="3287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8"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9" name="PlaceHolder 1"/>
          <p:cNvSpPr>
            <a:spLocks noGrp="1"/>
          </p:cNvSpPr>
          <p:nvPr>
            <p:ph type="subTitle"/>
          </p:nvPr>
        </p:nvSpPr>
        <p:spPr>
          <a:xfrm>
            <a:off x="1620000" y="216000"/>
            <a:ext cx="8099640" cy="43383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451"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452" name="PlaceHolder 3"/>
          <p:cNvSpPr>
            <a:spLocks noGrp="1"/>
          </p:cNvSpPr>
          <p:nvPr>
            <p:ph type="body"/>
          </p:nvPr>
        </p:nvSpPr>
        <p:spPr>
          <a:xfrm>
            <a:off x="5770440" y="1368000"/>
            <a:ext cx="3952440" cy="3287880"/>
          </a:xfrm>
          <a:prstGeom prst="rect">
            <a:avLst/>
          </a:prstGeom>
        </p:spPr>
        <p:txBody>
          <a:bodyPr lIns="0" rIns="0" tIns="0" bIns="0">
            <a:normAutofit/>
          </a:bodyPr>
          <a:p>
            <a:endParaRPr b="0" lang="fr-FR" sz="3200" spc="-1" strike="noStrike">
              <a:latin typeface="Arial"/>
            </a:endParaRPr>
          </a:p>
        </p:txBody>
      </p:sp>
      <p:sp>
        <p:nvSpPr>
          <p:cNvPr id="453"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455" name="PlaceHolder 2"/>
          <p:cNvSpPr>
            <a:spLocks noGrp="1"/>
          </p:cNvSpPr>
          <p:nvPr>
            <p:ph type="body"/>
          </p:nvPr>
        </p:nvSpPr>
        <p:spPr>
          <a:xfrm>
            <a:off x="1620000" y="1368000"/>
            <a:ext cx="3952440" cy="3287880"/>
          </a:xfrm>
          <a:prstGeom prst="rect">
            <a:avLst/>
          </a:prstGeom>
        </p:spPr>
        <p:txBody>
          <a:bodyPr lIns="0" rIns="0" tIns="0" bIns="0">
            <a:normAutofit/>
          </a:bodyPr>
          <a:p>
            <a:endParaRPr b="0" lang="fr-FR" sz="3200" spc="-1" strike="noStrike">
              <a:latin typeface="Arial"/>
            </a:endParaRPr>
          </a:p>
        </p:txBody>
      </p:sp>
      <p:sp>
        <p:nvSpPr>
          <p:cNvPr id="456"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457" name="PlaceHolder 4"/>
          <p:cNvSpPr>
            <a:spLocks noGrp="1"/>
          </p:cNvSpPr>
          <p:nvPr>
            <p:ph type="body"/>
          </p:nvPr>
        </p:nvSpPr>
        <p:spPr>
          <a:xfrm>
            <a:off x="577044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459"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460"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461" name="PlaceHolder 4"/>
          <p:cNvSpPr>
            <a:spLocks noGrp="1"/>
          </p:cNvSpPr>
          <p:nvPr>
            <p:ph type="body"/>
          </p:nvPr>
        </p:nvSpPr>
        <p:spPr>
          <a:xfrm>
            <a:off x="1620000" y="3085560"/>
            <a:ext cx="80996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463" name="PlaceHolder 2"/>
          <p:cNvSpPr>
            <a:spLocks noGrp="1"/>
          </p:cNvSpPr>
          <p:nvPr>
            <p:ph type="body"/>
          </p:nvPr>
        </p:nvSpPr>
        <p:spPr>
          <a:xfrm>
            <a:off x="1620000" y="1368000"/>
            <a:ext cx="8099640" cy="1568160"/>
          </a:xfrm>
          <a:prstGeom prst="rect">
            <a:avLst/>
          </a:prstGeom>
        </p:spPr>
        <p:txBody>
          <a:bodyPr lIns="0" rIns="0" tIns="0" bIns="0">
            <a:normAutofit/>
          </a:bodyPr>
          <a:p>
            <a:endParaRPr b="0" lang="fr-FR" sz="3200" spc="-1" strike="noStrike">
              <a:latin typeface="Arial"/>
            </a:endParaRPr>
          </a:p>
        </p:txBody>
      </p:sp>
      <p:sp>
        <p:nvSpPr>
          <p:cNvPr id="464" name="PlaceHolder 3"/>
          <p:cNvSpPr>
            <a:spLocks noGrp="1"/>
          </p:cNvSpPr>
          <p:nvPr>
            <p:ph type="body"/>
          </p:nvPr>
        </p:nvSpPr>
        <p:spPr>
          <a:xfrm>
            <a:off x="1620000" y="3085560"/>
            <a:ext cx="80996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466"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467"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468"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3200" spc="-1" strike="noStrike">
              <a:latin typeface="Arial"/>
            </a:endParaRPr>
          </a:p>
        </p:txBody>
      </p:sp>
      <p:sp>
        <p:nvSpPr>
          <p:cNvPr id="469" name="PlaceHolder 5"/>
          <p:cNvSpPr>
            <a:spLocks noGrp="1"/>
          </p:cNvSpPr>
          <p:nvPr>
            <p:ph type="body"/>
          </p:nvPr>
        </p:nvSpPr>
        <p:spPr>
          <a:xfrm>
            <a:off x="577044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471" name="PlaceHolder 2"/>
          <p:cNvSpPr>
            <a:spLocks noGrp="1"/>
          </p:cNvSpPr>
          <p:nvPr>
            <p:ph type="body"/>
          </p:nvPr>
        </p:nvSpPr>
        <p:spPr>
          <a:xfrm>
            <a:off x="1620000" y="1368000"/>
            <a:ext cx="2607840" cy="1568160"/>
          </a:xfrm>
          <a:prstGeom prst="rect">
            <a:avLst/>
          </a:prstGeom>
        </p:spPr>
        <p:txBody>
          <a:bodyPr lIns="0" rIns="0" tIns="0" bIns="0">
            <a:normAutofit/>
          </a:bodyPr>
          <a:p>
            <a:endParaRPr b="0" lang="fr-FR" sz="3200" spc="-1" strike="noStrike">
              <a:latin typeface="Arial"/>
            </a:endParaRPr>
          </a:p>
        </p:txBody>
      </p:sp>
      <p:sp>
        <p:nvSpPr>
          <p:cNvPr id="472" name="PlaceHolder 3"/>
          <p:cNvSpPr>
            <a:spLocks noGrp="1"/>
          </p:cNvSpPr>
          <p:nvPr>
            <p:ph type="body"/>
          </p:nvPr>
        </p:nvSpPr>
        <p:spPr>
          <a:xfrm>
            <a:off x="4358520" y="1368000"/>
            <a:ext cx="2607840" cy="1568160"/>
          </a:xfrm>
          <a:prstGeom prst="rect">
            <a:avLst/>
          </a:prstGeom>
        </p:spPr>
        <p:txBody>
          <a:bodyPr lIns="0" rIns="0" tIns="0" bIns="0">
            <a:normAutofit/>
          </a:bodyPr>
          <a:p>
            <a:endParaRPr b="0" lang="fr-FR" sz="3200" spc="-1" strike="noStrike">
              <a:latin typeface="Arial"/>
            </a:endParaRPr>
          </a:p>
        </p:txBody>
      </p:sp>
      <p:sp>
        <p:nvSpPr>
          <p:cNvPr id="473" name="PlaceHolder 4"/>
          <p:cNvSpPr>
            <a:spLocks noGrp="1"/>
          </p:cNvSpPr>
          <p:nvPr>
            <p:ph type="body"/>
          </p:nvPr>
        </p:nvSpPr>
        <p:spPr>
          <a:xfrm>
            <a:off x="7097400" y="1368000"/>
            <a:ext cx="2607840" cy="1568160"/>
          </a:xfrm>
          <a:prstGeom prst="rect">
            <a:avLst/>
          </a:prstGeom>
        </p:spPr>
        <p:txBody>
          <a:bodyPr lIns="0" rIns="0" tIns="0" bIns="0">
            <a:normAutofit/>
          </a:bodyPr>
          <a:p>
            <a:endParaRPr b="0" lang="fr-FR" sz="3200" spc="-1" strike="noStrike">
              <a:latin typeface="Arial"/>
            </a:endParaRPr>
          </a:p>
        </p:txBody>
      </p:sp>
      <p:sp>
        <p:nvSpPr>
          <p:cNvPr id="474" name="PlaceHolder 5"/>
          <p:cNvSpPr>
            <a:spLocks noGrp="1"/>
          </p:cNvSpPr>
          <p:nvPr>
            <p:ph type="body"/>
          </p:nvPr>
        </p:nvSpPr>
        <p:spPr>
          <a:xfrm>
            <a:off x="1620000" y="3085560"/>
            <a:ext cx="2607840" cy="1568160"/>
          </a:xfrm>
          <a:prstGeom prst="rect">
            <a:avLst/>
          </a:prstGeom>
        </p:spPr>
        <p:txBody>
          <a:bodyPr lIns="0" rIns="0" tIns="0" bIns="0">
            <a:normAutofit/>
          </a:bodyPr>
          <a:p>
            <a:endParaRPr b="0" lang="fr-FR" sz="3200" spc="-1" strike="noStrike">
              <a:latin typeface="Arial"/>
            </a:endParaRPr>
          </a:p>
        </p:txBody>
      </p:sp>
      <p:sp>
        <p:nvSpPr>
          <p:cNvPr id="475" name="PlaceHolder 6"/>
          <p:cNvSpPr>
            <a:spLocks noGrp="1"/>
          </p:cNvSpPr>
          <p:nvPr>
            <p:ph type="body"/>
          </p:nvPr>
        </p:nvSpPr>
        <p:spPr>
          <a:xfrm>
            <a:off x="4358520" y="3085560"/>
            <a:ext cx="2607840" cy="1568160"/>
          </a:xfrm>
          <a:prstGeom prst="rect">
            <a:avLst/>
          </a:prstGeom>
        </p:spPr>
        <p:txBody>
          <a:bodyPr lIns="0" rIns="0" tIns="0" bIns="0">
            <a:normAutofit/>
          </a:bodyPr>
          <a:p>
            <a:endParaRPr b="0" lang="fr-FR" sz="3200" spc="-1" strike="noStrike">
              <a:latin typeface="Arial"/>
            </a:endParaRPr>
          </a:p>
        </p:txBody>
      </p:sp>
      <p:sp>
        <p:nvSpPr>
          <p:cNvPr id="476" name="PlaceHolder 7"/>
          <p:cNvSpPr>
            <a:spLocks noGrp="1"/>
          </p:cNvSpPr>
          <p:nvPr>
            <p:ph type="body"/>
          </p:nvPr>
        </p:nvSpPr>
        <p:spPr>
          <a:xfrm>
            <a:off x="7097400" y="3085560"/>
            <a:ext cx="26078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2"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563" name="PlaceHolder 2"/>
          <p:cNvSpPr>
            <a:spLocks noGrp="1"/>
          </p:cNvSpPr>
          <p:nvPr>
            <p:ph type="subTitle"/>
          </p:nvPr>
        </p:nvSpPr>
        <p:spPr>
          <a:xfrm>
            <a:off x="1620000" y="1368000"/>
            <a:ext cx="8099640" cy="32878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565" name="PlaceHolder 2"/>
          <p:cNvSpPr>
            <a:spLocks noGrp="1"/>
          </p:cNvSpPr>
          <p:nvPr>
            <p:ph type="body"/>
          </p:nvPr>
        </p:nvSpPr>
        <p:spPr>
          <a:xfrm>
            <a:off x="1620000" y="1368000"/>
            <a:ext cx="8099640" cy="3287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6"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567" name="PlaceHolder 2"/>
          <p:cNvSpPr>
            <a:spLocks noGrp="1"/>
          </p:cNvSpPr>
          <p:nvPr>
            <p:ph type="body"/>
          </p:nvPr>
        </p:nvSpPr>
        <p:spPr>
          <a:xfrm>
            <a:off x="1620000" y="1368000"/>
            <a:ext cx="3952440" cy="3287880"/>
          </a:xfrm>
          <a:prstGeom prst="rect">
            <a:avLst/>
          </a:prstGeom>
        </p:spPr>
        <p:txBody>
          <a:bodyPr lIns="0" rIns="0" tIns="0" bIns="0">
            <a:normAutofit/>
          </a:bodyPr>
          <a:p>
            <a:endParaRPr b="0" lang="fr-FR" sz="3200" spc="-1" strike="noStrike">
              <a:latin typeface="Arial"/>
            </a:endParaRPr>
          </a:p>
        </p:txBody>
      </p:sp>
      <p:sp>
        <p:nvSpPr>
          <p:cNvPr id="568" name="PlaceHolder 3"/>
          <p:cNvSpPr>
            <a:spLocks noGrp="1"/>
          </p:cNvSpPr>
          <p:nvPr>
            <p:ph type="body"/>
          </p:nvPr>
        </p:nvSpPr>
        <p:spPr>
          <a:xfrm>
            <a:off x="5770440" y="1368000"/>
            <a:ext cx="3952440" cy="32878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9"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0" name="PlaceHolder 1"/>
          <p:cNvSpPr>
            <a:spLocks noGrp="1"/>
          </p:cNvSpPr>
          <p:nvPr>
            <p:ph type="subTitle"/>
          </p:nvPr>
        </p:nvSpPr>
        <p:spPr>
          <a:xfrm>
            <a:off x="1620000" y="216000"/>
            <a:ext cx="8099640" cy="43383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572"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573" name="PlaceHolder 3"/>
          <p:cNvSpPr>
            <a:spLocks noGrp="1"/>
          </p:cNvSpPr>
          <p:nvPr>
            <p:ph type="body"/>
          </p:nvPr>
        </p:nvSpPr>
        <p:spPr>
          <a:xfrm>
            <a:off x="5770440" y="1368000"/>
            <a:ext cx="3952440" cy="3287880"/>
          </a:xfrm>
          <a:prstGeom prst="rect">
            <a:avLst/>
          </a:prstGeom>
        </p:spPr>
        <p:txBody>
          <a:bodyPr lIns="0" rIns="0" tIns="0" bIns="0">
            <a:normAutofit/>
          </a:bodyPr>
          <a:p>
            <a:endParaRPr b="0" lang="fr-FR" sz="3200" spc="-1" strike="noStrike">
              <a:latin typeface="Arial"/>
            </a:endParaRPr>
          </a:p>
        </p:txBody>
      </p:sp>
      <p:sp>
        <p:nvSpPr>
          <p:cNvPr id="574"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576" name="PlaceHolder 2"/>
          <p:cNvSpPr>
            <a:spLocks noGrp="1"/>
          </p:cNvSpPr>
          <p:nvPr>
            <p:ph type="body"/>
          </p:nvPr>
        </p:nvSpPr>
        <p:spPr>
          <a:xfrm>
            <a:off x="1620000" y="1368000"/>
            <a:ext cx="3952440" cy="3287880"/>
          </a:xfrm>
          <a:prstGeom prst="rect">
            <a:avLst/>
          </a:prstGeom>
        </p:spPr>
        <p:txBody>
          <a:bodyPr lIns="0" rIns="0" tIns="0" bIns="0">
            <a:normAutofit/>
          </a:bodyPr>
          <a:p>
            <a:endParaRPr b="0" lang="fr-FR" sz="3200" spc="-1" strike="noStrike">
              <a:latin typeface="Arial"/>
            </a:endParaRPr>
          </a:p>
        </p:txBody>
      </p:sp>
      <p:sp>
        <p:nvSpPr>
          <p:cNvPr id="577"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578" name="PlaceHolder 4"/>
          <p:cNvSpPr>
            <a:spLocks noGrp="1"/>
          </p:cNvSpPr>
          <p:nvPr>
            <p:ph type="body"/>
          </p:nvPr>
        </p:nvSpPr>
        <p:spPr>
          <a:xfrm>
            <a:off x="577044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580"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581"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582" name="PlaceHolder 4"/>
          <p:cNvSpPr>
            <a:spLocks noGrp="1"/>
          </p:cNvSpPr>
          <p:nvPr>
            <p:ph type="body"/>
          </p:nvPr>
        </p:nvSpPr>
        <p:spPr>
          <a:xfrm>
            <a:off x="1620000" y="3085560"/>
            <a:ext cx="80996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584" name="PlaceHolder 2"/>
          <p:cNvSpPr>
            <a:spLocks noGrp="1"/>
          </p:cNvSpPr>
          <p:nvPr>
            <p:ph type="body"/>
          </p:nvPr>
        </p:nvSpPr>
        <p:spPr>
          <a:xfrm>
            <a:off x="1620000" y="1368000"/>
            <a:ext cx="8099640" cy="1568160"/>
          </a:xfrm>
          <a:prstGeom prst="rect">
            <a:avLst/>
          </a:prstGeom>
        </p:spPr>
        <p:txBody>
          <a:bodyPr lIns="0" rIns="0" tIns="0" bIns="0">
            <a:normAutofit/>
          </a:bodyPr>
          <a:p>
            <a:endParaRPr b="0" lang="fr-FR" sz="3200" spc="-1" strike="noStrike">
              <a:latin typeface="Arial"/>
            </a:endParaRPr>
          </a:p>
        </p:txBody>
      </p:sp>
      <p:sp>
        <p:nvSpPr>
          <p:cNvPr id="585" name="PlaceHolder 3"/>
          <p:cNvSpPr>
            <a:spLocks noGrp="1"/>
          </p:cNvSpPr>
          <p:nvPr>
            <p:ph type="body"/>
          </p:nvPr>
        </p:nvSpPr>
        <p:spPr>
          <a:xfrm>
            <a:off x="1620000" y="3085560"/>
            <a:ext cx="80996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587"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588"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589"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3200" spc="-1" strike="noStrike">
              <a:latin typeface="Arial"/>
            </a:endParaRPr>
          </a:p>
        </p:txBody>
      </p:sp>
      <p:sp>
        <p:nvSpPr>
          <p:cNvPr id="590" name="PlaceHolder 5"/>
          <p:cNvSpPr>
            <a:spLocks noGrp="1"/>
          </p:cNvSpPr>
          <p:nvPr>
            <p:ph type="body"/>
          </p:nvPr>
        </p:nvSpPr>
        <p:spPr>
          <a:xfrm>
            <a:off x="577044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1620000" y="216000"/>
            <a:ext cx="8099640" cy="43383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592" name="PlaceHolder 2"/>
          <p:cNvSpPr>
            <a:spLocks noGrp="1"/>
          </p:cNvSpPr>
          <p:nvPr>
            <p:ph type="body"/>
          </p:nvPr>
        </p:nvSpPr>
        <p:spPr>
          <a:xfrm>
            <a:off x="1620000" y="1368000"/>
            <a:ext cx="2607840" cy="1568160"/>
          </a:xfrm>
          <a:prstGeom prst="rect">
            <a:avLst/>
          </a:prstGeom>
        </p:spPr>
        <p:txBody>
          <a:bodyPr lIns="0" rIns="0" tIns="0" bIns="0">
            <a:normAutofit/>
          </a:bodyPr>
          <a:p>
            <a:endParaRPr b="0" lang="fr-FR" sz="3200" spc="-1" strike="noStrike">
              <a:latin typeface="Arial"/>
            </a:endParaRPr>
          </a:p>
        </p:txBody>
      </p:sp>
      <p:sp>
        <p:nvSpPr>
          <p:cNvPr id="593" name="PlaceHolder 3"/>
          <p:cNvSpPr>
            <a:spLocks noGrp="1"/>
          </p:cNvSpPr>
          <p:nvPr>
            <p:ph type="body"/>
          </p:nvPr>
        </p:nvSpPr>
        <p:spPr>
          <a:xfrm>
            <a:off x="4358520" y="1368000"/>
            <a:ext cx="2607840" cy="1568160"/>
          </a:xfrm>
          <a:prstGeom prst="rect">
            <a:avLst/>
          </a:prstGeom>
        </p:spPr>
        <p:txBody>
          <a:bodyPr lIns="0" rIns="0" tIns="0" bIns="0">
            <a:normAutofit/>
          </a:bodyPr>
          <a:p>
            <a:endParaRPr b="0" lang="fr-FR" sz="3200" spc="-1" strike="noStrike">
              <a:latin typeface="Arial"/>
            </a:endParaRPr>
          </a:p>
        </p:txBody>
      </p:sp>
      <p:sp>
        <p:nvSpPr>
          <p:cNvPr id="594" name="PlaceHolder 4"/>
          <p:cNvSpPr>
            <a:spLocks noGrp="1"/>
          </p:cNvSpPr>
          <p:nvPr>
            <p:ph type="body"/>
          </p:nvPr>
        </p:nvSpPr>
        <p:spPr>
          <a:xfrm>
            <a:off x="7097400" y="1368000"/>
            <a:ext cx="2607840" cy="1568160"/>
          </a:xfrm>
          <a:prstGeom prst="rect">
            <a:avLst/>
          </a:prstGeom>
        </p:spPr>
        <p:txBody>
          <a:bodyPr lIns="0" rIns="0" tIns="0" bIns="0">
            <a:normAutofit/>
          </a:bodyPr>
          <a:p>
            <a:endParaRPr b="0" lang="fr-FR" sz="3200" spc="-1" strike="noStrike">
              <a:latin typeface="Arial"/>
            </a:endParaRPr>
          </a:p>
        </p:txBody>
      </p:sp>
      <p:sp>
        <p:nvSpPr>
          <p:cNvPr id="595" name="PlaceHolder 5"/>
          <p:cNvSpPr>
            <a:spLocks noGrp="1"/>
          </p:cNvSpPr>
          <p:nvPr>
            <p:ph type="body"/>
          </p:nvPr>
        </p:nvSpPr>
        <p:spPr>
          <a:xfrm>
            <a:off x="1620000" y="3085560"/>
            <a:ext cx="2607840" cy="1568160"/>
          </a:xfrm>
          <a:prstGeom prst="rect">
            <a:avLst/>
          </a:prstGeom>
        </p:spPr>
        <p:txBody>
          <a:bodyPr lIns="0" rIns="0" tIns="0" bIns="0">
            <a:normAutofit/>
          </a:bodyPr>
          <a:p>
            <a:endParaRPr b="0" lang="fr-FR" sz="3200" spc="-1" strike="noStrike">
              <a:latin typeface="Arial"/>
            </a:endParaRPr>
          </a:p>
        </p:txBody>
      </p:sp>
      <p:sp>
        <p:nvSpPr>
          <p:cNvPr id="596" name="PlaceHolder 6"/>
          <p:cNvSpPr>
            <a:spLocks noGrp="1"/>
          </p:cNvSpPr>
          <p:nvPr>
            <p:ph type="body"/>
          </p:nvPr>
        </p:nvSpPr>
        <p:spPr>
          <a:xfrm>
            <a:off x="4358520" y="3085560"/>
            <a:ext cx="2607840" cy="1568160"/>
          </a:xfrm>
          <a:prstGeom prst="rect">
            <a:avLst/>
          </a:prstGeom>
        </p:spPr>
        <p:txBody>
          <a:bodyPr lIns="0" rIns="0" tIns="0" bIns="0">
            <a:normAutofit/>
          </a:bodyPr>
          <a:p>
            <a:endParaRPr b="0" lang="fr-FR" sz="3200" spc="-1" strike="noStrike">
              <a:latin typeface="Arial"/>
            </a:endParaRPr>
          </a:p>
        </p:txBody>
      </p:sp>
      <p:sp>
        <p:nvSpPr>
          <p:cNvPr id="597" name="PlaceHolder 7"/>
          <p:cNvSpPr>
            <a:spLocks noGrp="1"/>
          </p:cNvSpPr>
          <p:nvPr>
            <p:ph type="body"/>
          </p:nvPr>
        </p:nvSpPr>
        <p:spPr>
          <a:xfrm>
            <a:off x="7097400" y="3085560"/>
            <a:ext cx="26078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93"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94" name="PlaceHolder 3"/>
          <p:cNvSpPr>
            <a:spLocks noGrp="1"/>
          </p:cNvSpPr>
          <p:nvPr>
            <p:ph type="body"/>
          </p:nvPr>
        </p:nvSpPr>
        <p:spPr>
          <a:xfrm>
            <a:off x="5770440" y="1368000"/>
            <a:ext cx="3952440" cy="3287880"/>
          </a:xfrm>
          <a:prstGeom prst="rect">
            <a:avLst/>
          </a:prstGeom>
        </p:spPr>
        <p:txBody>
          <a:bodyPr lIns="0" rIns="0" tIns="0" bIns="0">
            <a:normAutofit/>
          </a:bodyPr>
          <a:p>
            <a:endParaRPr b="0" lang="fr-FR" sz="3200" spc="-1" strike="noStrike">
              <a:latin typeface="Arial"/>
            </a:endParaRPr>
          </a:p>
        </p:txBody>
      </p:sp>
      <p:sp>
        <p:nvSpPr>
          <p:cNvPr id="95"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97" name="PlaceHolder 2"/>
          <p:cNvSpPr>
            <a:spLocks noGrp="1"/>
          </p:cNvSpPr>
          <p:nvPr>
            <p:ph type="body"/>
          </p:nvPr>
        </p:nvSpPr>
        <p:spPr>
          <a:xfrm>
            <a:off x="1620000" y="1368000"/>
            <a:ext cx="3952440" cy="3287880"/>
          </a:xfrm>
          <a:prstGeom prst="rect">
            <a:avLst/>
          </a:prstGeom>
        </p:spPr>
        <p:txBody>
          <a:bodyPr lIns="0" rIns="0" tIns="0" bIns="0">
            <a:normAutofit/>
          </a:bodyPr>
          <a:p>
            <a:endParaRPr b="0" lang="fr-FR" sz="3200" spc="-1" strike="noStrike">
              <a:latin typeface="Arial"/>
            </a:endParaRPr>
          </a:p>
        </p:txBody>
      </p:sp>
      <p:sp>
        <p:nvSpPr>
          <p:cNvPr id="98"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99" name="PlaceHolder 4"/>
          <p:cNvSpPr>
            <a:spLocks noGrp="1"/>
          </p:cNvSpPr>
          <p:nvPr>
            <p:ph type="body"/>
          </p:nvPr>
        </p:nvSpPr>
        <p:spPr>
          <a:xfrm>
            <a:off x="5770440" y="3085560"/>
            <a:ext cx="39524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620000" y="216000"/>
            <a:ext cx="8099640" cy="935640"/>
          </a:xfrm>
          <a:prstGeom prst="rect">
            <a:avLst/>
          </a:prstGeom>
        </p:spPr>
        <p:txBody>
          <a:bodyPr lIns="0" rIns="0" tIns="0" bIns="0" anchor="ctr">
            <a:noAutofit/>
          </a:bodyPr>
          <a:p>
            <a:pPr algn="ctr"/>
            <a:endParaRPr b="0" lang="fr-FR" sz="4400" spc="-1" strike="noStrike">
              <a:latin typeface="Arial"/>
            </a:endParaRPr>
          </a:p>
        </p:txBody>
      </p:sp>
      <p:sp>
        <p:nvSpPr>
          <p:cNvPr id="101"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3200" spc="-1" strike="noStrike">
              <a:latin typeface="Arial"/>
            </a:endParaRPr>
          </a:p>
        </p:txBody>
      </p:sp>
      <p:sp>
        <p:nvSpPr>
          <p:cNvPr id="102"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3200" spc="-1" strike="noStrike">
              <a:latin typeface="Arial"/>
            </a:endParaRPr>
          </a:p>
        </p:txBody>
      </p:sp>
      <p:sp>
        <p:nvSpPr>
          <p:cNvPr id="103" name="PlaceHolder 4"/>
          <p:cNvSpPr>
            <a:spLocks noGrp="1"/>
          </p:cNvSpPr>
          <p:nvPr>
            <p:ph type="body"/>
          </p:nvPr>
        </p:nvSpPr>
        <p:spPr>
          <a:xfrm>
            <a:off x="1620000" y="3085560"/>
            <a:ext cx="8099640" cy="156816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540000" y="306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 name=""/>
          <p:cNvSpPr/>
          <p:nvPr/>
        </p:nvSpPr>
        <p:spPr>
          <a:xfrm>
            <a:off x="720000" y="486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 name=""/>
          <p:cNvSpPr/>
          <p:nvPr/>
        </p:nvSpPr>
        <p:spPr>
          <a:xfrm>
            <a:off x="864000" y="702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 name=""/>
          <p:cNvSpPr/>
          <p:nvPr/>
        </p:nvSpPr>
        <p:spPr>
          <a:xfrm>
            <a:off x="720000" y="126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 name=""/>
          <p:cNvSpPr/>
          <p:nvPr/>
        </p:nvSpPr>
        <p:spPr>
          <a:xfrm>
            <a:off x="864000" y="954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 name=""/>
          <p:cNvSpPr/>
          <p:nvPr/>
        </p:nvSpPr>
        <p:spPr>
          <a:xfrm flipH="1">
            <a:off x="540000" y="1350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6" name=""/>
          <p:cNvSpPr/>
          <p:nvPr/>
        </p:nvSpPr>
        <p:spPr>
          <a:xfrm flipH="1">
            <a:off x="720000" y="1170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7" name=""/>
          <p:cNvSpPr/>
          <p:nvPr/>
        </p:nvSpPr>
        <p:spPr>
          <a:xfrm flipH="1">
            <a:off x="720000" y="1530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8" name=""/>
          <p:cNvSpPr/>
          <p:nvPr/>
        </p:nvSpPr>
        <p:spPr>
          <a:xfrm flipH="1">
            <a:off x="864000" y="1746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9" name=""/>
          <p:cNvSpPr/>
          <p:nvPr/>
        </p:nvSpPr>
        <p:spPr>
          <a:xfrm flipH="1">
            <a:off x="864000" y="1998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0" name=""/>
          <p:cNvSpPr/>
          <p:nvPr/>
        </p:nvSpPr>
        <p:spPr>
          <a:xfrm>
            <a:off x="540000" y="2394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1" name=""/>
          <p:cNvSpPr/>
          <p:nvPr/>
        </p:nvSpPr>
        <p:spPr>
          <a:xfrm>
            <a:off x="720000" y="2214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 name=""/>
          <p:cNvSpPr/>
          <p:nvPr/>
        </p:nvSpPr>
        <p:spPr>
          <a:xfrm>
            <a:off x="720000" y="2583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 name=""/>
          <p:cNvSpPr/>
          <p:nvPr/>
        </p:nvSpPr>
        <p:spPr>
          <a:xfrm>
            <a:off x="864000" y="2799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 name=""/>
          <p:cNvSpPr/>
          <p:nvPr/>
        </p:nvSpPr>
        <p:spPr>
          <a:xfrm>
            <a:off x="864000" y="3051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5" name=""/>
          <p:cNvSpPr/>
          <p:nvPr/>
        </p:nvSpPr>
        <p:spPr>
          <a:xfrm flipH="1">
            <a:off x="540000" y="3447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6" name=""/>
          <p:cNvSpPr/>
          <p:nvPr/>
        </p:nvSpPr>
        <p:spPr>
          <a:xfrm flipH="1">
            <a:off x="738720" y="3267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7" name=""/>
          <p:cNvSpPr/>
          <p:nvPr/>
        </p:nvSpPr>
        <p:spPr>
          <a:xfrm flipH="1">
            <a:off x="729360" y="3636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8" name=""/>
          <p:cNvSpPr/>
          <p:nvPr/>
        </p:nvSpPr>
        <p:spPr>
          <a:xfrm flipH="1">
            <a:off x="873360" y="3852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9" name=""/>
          <p:cNvSpPr/>
          <p:nvPr/>
        </p:nvSpPr>
        <p:spPr>
          <a:xfrm flipH="1">
            <a:off x="873360" y="4104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0" name=""/>
          <p:cNvSpPr/>
          <p:nvPr/>
        </p:nvSpPr>
        <p:spPr>
          <a:xfrm>
            <a:off x="549360" y="4500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1" name=""/>
          <p:cNvSpPr/>
          <p:nvPr/>
        </p:nvSpPr>
        <p:spPr>
          <a:xfrm>
            <a:off x="729360" y="4320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2" name=""/>
          <p:cNvSpPr/>
          <p:nvPr/>
        </p:nvSpPr>
        <p:spPr>
          <a:xfrm>
            <a:off x="729360" y="4680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3" name=""/>
          <p:cNvSpPr/>
          <p:nvPr/>
        </p:nvSpPr>
        <p:spPr>
          <a:xfrm>
            <a:off x="873360" y="4896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 name=""/>
          <p:cNvSpPr/>
          <p:nvPr/>
        </p:nvSpPr>
        <p:spPr>
          <a:xfrm>
            <a:off x="873360" y="5148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 name=""/>
          <p:cNvSpPr/>
          <p:nvPr/>
        </p:nvSpPr>
        <p:spPr>
          <a:xfrm flipH="1">
            <a:off x="549360" y="5544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 name=""/>
          <p:cNvSpPr/>
          <p:nvPr/>
        </p:nvSpPr>
        <p:spPr>
          <a:xfrm flipH="1">
            <a:off x="729360" y="5364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7" name=""/>
          <p:cNvSpPr/>
          <p:nvPr/>
        </p:nvSpPr>
        <p:spPr>
          <a:xfrm>
            <a:off x="1260000" y="21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8" name=""/>
          <p:cNvSpPr/>
          <p:nvPr/>
        </p:nvSpPr>
        <p:spPr>
          <a:xfrm>
            <a:off x="1080000" y="39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9" name=""/>
          <p:cNvSpPr/>
          <p:nvPr/>
        </p:nvSpPr>
        <p:spPr>
          <a:xfrm>
            <a:off x="1080000" y="3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0" name=""/>
          <p:cNvSpPr/>
          <p:nvPr/>
        </p:nvSpPr>
        <p:spPr>
          <a:xfrm>
            <a:off x="936000" y="612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1" name=""/>
          <p:cNvSpPr/>
          <p:nvPr/>
        </p:nvSpPr>
        <p:spPr>
          <a:xfrm>
            <a:off x="936000" y="86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2" name=""/>
          <p:cNvSpPr/>
          <p:nvPr/>
        </p:nvSpPr>
        <p:spPr>
          <a:xfrm flipH="1">
            <a:off x="1259280" y="126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3" name=""/>
          <p:cNvSpPr/>
          <p:nvPr/>
        </p:nvSpPr>
        <p:spPr>
          <a:xfrm flipH="1">
            <a:off x="1079280" y="108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4" name=""/>
          <p:cNvSpPr/>
          <p:nvPr/>
        </p:nvSpPr>
        <p:spPr>
          <a:xfrm flipH="1">
            <a:off x="1079280" y="144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5" name=""/>
          <p:cNvSpPr/>
          <p:nvPr/>
        </p:nvSpPr>
        <p:spPr>
          <a:xfrm flipH="1">
            <a:off x="935280" y="165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6" name=""/>
          <p:cNvSpPr/>
          <p:nvPr/>
        </p:nvSpPr>
        <p:spPr>
          <a:xfrm flipH="1">
            <a:off x="935280" y="1908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7" name=""/>
          <p:cNvSpPr/>
          <p:nvPr/>
        </p:nvSpPr>
        <p:spPr>
          <a:xfrm>
            <a:off x="1260000" y="230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8" name=""/>
          <p:cNvSpPr/>
          <p:nvPr/>
        </p:nvSpPr>
        <p:spPr>
          <a:xfrm>
            <a:off x="1080000" y="212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9" name=""/>
          <p:cNvSpPr/>
          <p:nvPr/>
        </p:nvSpPr>
        <p:spPr>
          <a:xfrm>
            <a:off x="1080000" y="2493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0" name=""/>
          <p:cNvSpPr/>
          <p:nvPr/>
        </p:nvSpPr>
        <p:spPr>
          <a:xfrm>
            <a:off x="936000" y="2709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1" name=""/>
          <p:cNvSpPr/>
          <p:nvPr/>
        </p:nvSpPr>
        <p:spPr>
          <a:xfrm>
            <a:off x="936000" y="2961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2" name=""/>
          <p:cNvSpPr/>
          <p:nvPr/>
        </p:nvSpPr>
        <p:spPr>
          <a:xfrm flipH="1">
            <a:off x="1259280" y="3357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3" name=""/>
          <p:cNvSpPr/>
          <p:nvPr/>
        </p:nvSpPr>
        <p:spPr>
          <a:xfrm flipH="1">
            <a:off x="1098000" y="3177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4" name=""/>
          <p:cNvSpPr/>
          <p:nvPr/>
        </p:nvSpPr>
        <p:spPr>
          <a:xfrm flipH="1">
            <a:off x="1088640" y="3546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5" name=""/>
          <p:cNvSpPr/>
          <p:nvPr/>
        </p:nvSpPr>
        <p:spPr>
          <a:xfrm flipH="1">
            <a:off x="944640" y="3762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6" name=""/>
          <p:cNvSpPr/>
          <p:nvPr/>
        </p:nvSpPr>
        <p:spPr>
          <a:xfrm flipH="1">
            <a:off x="944640" y="401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7" name=""/>
          <p:cNvSpPr/>
          <p:nvPr/>
        </p:nvSpPr>
        <p:spPr>
          <a:xfrm>
            <a:off x="1269360" y="441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8" name=""/>
          <p:cNvSpPr/>
          <p:nvPr/>
        </p:nvSpPr>
        <p:spPr>
          <a:xfrm>
            <a:off x="1089360" y="423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9" name=""/>
          <p:cNvSpPr/>
          <p:nvPr/>
        </p:nvSpPr>
        <p:spPr>
          <a:xfrm>
            <a:off x="1089360" y="459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0" name=""/>
          <p:cNvSpPr/>
          <p:nvPr/>
        </p:nvSpPr>
        <p:spPr>
          <a:xfrm>
            <a:off x="945360" y="4806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1" name=""/>
          <p:cNvSpPr/>
          <p:nvPr/>
        </p:nvSpPr>
        <p:spPr>
          <a:xfrm>
            <a:off x="945360" y="5058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2" name=""/>
          <p:cNvSpPr/>
          <p:nvPr/>
        </p:nvSpPr>
        <p:spPr>
          <a:xfrm flipH="1">
            <a:off x="368640" y="545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3" name=""/>
          <p:cNvSpPr/>
          <p:nvPr/>
        </p:nvSpPr>
        <p:spPr>
          <a:xfrm flipH="1">
            <a:off x="548640" y="527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4" name=""/>
          <p:cNvSpPr/>
          <p:nvPr/>
        </p:nvSpPr>
        <p:spPr>
          <a:xfrm>
            <a:off x="360000" y="21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5" name=""/>
          <p:cNvSpPr/>
          <p:nvPr/>
        </p:nvSpPr>
        <p:spPr>
          <a:xfrm>
            <a:off x="540000" y="39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6" name=""/>
          <p:cNvSpPr/>
          <p:nvPr/>
        </p:nvSpPr>
        <p:spPr>
          <a:xfrm>
            <a:off x="540000" y="3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7" name=""/>
          <p:cNvSpPr/>
          <p:nvPr/>
        </p:nvSpPr>
        <p:spPr>
          <a:xfrm>
            <a:off x="684000" y="612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8" name=""/>
          <p:cNvSpPr/>
          <p:nvPr/>
        </p:nvSpPr>
        <p:spPr>
          <a:xfrm>
            <a:off x="684000" y="86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9" name=""/>
          <p:cNvSpPr/>
          <p:nvPr/>
        </p:nvSpPr>
        <p:spPr>
          <a:xfrm flipH="1">
            <a:off x="359280" y="126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60" name=""/>
          <p:cNvSpPr/>
          <p:nvPr/>
        </p:nvSpPr>
        <p:spPr>
          <a:xfrm flipH="1">
            <a:off x="539280" y="108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61" name=""/>
          <p:cNvSpPr/>
          <p:nvPr/>
        </p:nvSpPr>
        <p:spPr>
          <a:xfrm flipH="1">
            <a:off x="539280" y="144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62" name=""/>
          <p:cNvSpPr/>
          <p:nvPr/>
        </p:nvSpPr>
        <p:spPr>
          <a:xfrm flipH="1">
            <a:off x="683280" y="165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63" name=""/>
          <p:cNvSpPr/>
          <p:nvPr/>
        </p:nvSpPr>
        <p:spPr>
          <a:xfrm flipH="1">
            <a:off x="683280" y="1908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64" name=""/>
          <p:cNvSpPr/>
          <p:nvPr/>
        </p:nvSpPr>
        <p:spPr>
          <a:xfrm>
            <a:off x="360000" y="230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65" name=""/>
          <p:cNvSpPr/>
          <p:nvPr/>
        </p:nvSpPr>
        <p:spPr>
          <a:xfrm>
            <a:off x="540000" y="212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66" name=""/>
          <p:cNvSpPr/>
          <p:nvPr/>
        </p:nvSpPr>
        <p:spPr>
          <a:xfrm>
            <a:off x="540000" y="2493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67" name=""/>
          <p:cNvSpPr/>
          <p:nvPr/>
        </p:nvSpPr>
        <p:spPr>
          <a:xfrm>
            <a:off x="684000" y="2709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68" name=""/>
          <p:cNvSpPr/>
          <p:nvPr/>
        </p:nvSpPr>
        <p:spPr>
          <a:xfrm>
            <a:off x="684000" y="2961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69" name=""/>
          <p:cNvSpPr/>
          <p:nvPr/>
        </p:nvSpPr>
        <p:spPr>
          <a:xfrm flipH="1">
            <a:off x="359280" y="3357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70" name=""/>
          <p:cNvSpPr/>
          <p:nvPr/>
        </p:nvSpPr>
        <p:spPr>
          <a:xfrm flipH="1">
            <a:off x="558000" y="3177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71" name=""/>
          <p:cNvSpPr/>
          <p:nvPr/>
        </p:nvSpPr>
        <p:spPr>
          <a:xfrm flipH="1">
            <a:off x="548640" y="3546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72" name=""/>
          <p:cNvSpPr/>
          <p:nvPr/>
        </p:nvSpPr>
        <p:spPr>
          <a:xfrm flipH="1">
            <a:off x="692640" y="3762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73" name=""/>
          <p:cNvSpPr/>
          <p:nvPr/>
        </p:nvSpPr>
        <p:spPr>
          <a:xfrm flipH="1">
            <a:off x="692640" y="401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74" name=""/>
          <p:cNvSpPr/>
          <p:nvPr/>
        </p:nvSpPr>
        <p:spPr>
          <a:xfrm>
            <a:off x="369360" y="441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75" name=""/>
          <p:cNvSpPr/>
          <p:nvPr/>
        </p:nvSpPr>
        <p:spPr>
          <a:xfrm>
            <a:off x="549360" y="423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76" name=""/>
          <p:cNvSpPr/>
          <p:nvPr/>
        </p:nvSpPr>
        <p:spPr>
          <a:xfrm>
            <a:off x="549360" y="459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77" name=""/>
          <p:cNvSpPr/>
          <p:nvPr/>
        </p:nvSpPr>
        <p:spPr>
          <a:xfrm>
            <a:off x="693360" y="4806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78" name=""/>
          <p:cNvSpPr/>
          <p:nvPr/>
        </p:nvSpPr>
        <p:spPr>
          <a:xfrm>
            <a:off x="693360" y="5058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79" name=""/>
          <p:cNvSpPr/>
          <p:nvPr/>
        </p:nvSpPr>
        <p:spPr>
          <a:xfrm flipH="1">
            <a:off x="1268640" y="545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80" name=""/>
          <p:cNvSpPr/>
          <p:nvPr/>
        </p:nvSpPr>
        <p:spPr>
          <a:xfrm flipH="1">
            <a:off x="1088640" y="527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81" name="PlaceHolder 1"/>
          <p:cNvSpPr>
            <a:spLocks noGrp="1"/>
          </p:cNvSpPr>
          <p:nvPr>
            <p:ph type="title"/>
          </p:nvPr>
        </p:nvSpPr>
        <p:spPr>
          <a:xfrm>
            <a:off x="1620000" y="216000"/>
            <a:ext cx="8099640" cy="935640"/>
          </a:xfrm>
          <a:prstGeom prst="rect">
            <a:avLst/>
          </a:prstGeom>
        </p:spPr>
        <p:txBody>
          <a:bodyPr lIns="0" rIns="0" tIns="0" bIns="0" anchor="ctr">
            <a:normAutofit/>
          </a:bodyPr>
          <a:p>
            <a:r>
              <a:rPr b="0" lang="fr-FR" sz="1800" spc="-1" strike="noStrike">
                <a:latin typeface="Arial"/>
              </a:rPr>
              <a:t>Cliquez pour éditer le format du texte-titre</a:t>
            </a:r>
            <a:endParaRPr b="0" lang="fr-FR" sz="1800" spc="-1" strike="noStrike">
              <a:latin typeface="Arial"/>
            </a:endParaRPr>
          </a:p>
        </p:txBody>
      </p:sp>
      <p:sp>
        <p:nvSpPr>
          <p:cNvPr id="82"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
          <p:cNvSpPr/>
          <p:nvPr/>
        </p:nvSpPr>
        <p:spPr>
          <a:xfrm>
            <a:off x="540000" y="306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0" name=""/>
          <p:cNvSpPr/>
          <p:nvPr/>
        </p:nvSpPr>
        <p:spPr>
          <a:xfrm>
            <a:off x="720000" y="486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1" name=""/>
          <p:cNvSpPr/>
          <p:nvPr/>
        </p:nvSpPr>
        <p:spPr>
          <a:xfrm>
            <a:off x="864000" y="702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2" name=""/>
          <p:cNvSpPr/>
          <p:nvPr/>
        </p:nvSpPr>
        <p:spPr>
          <a:xfrm>
            <a:off x="720000" y="126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3" name=""/>
          <p:cNvSpPr/>
          <p:nvPr/>
        </p:nvSpPr>
        <p:spPr>
          <a:xfrm>
            <a:off x="864000" y="954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4" name=""/>
          <p:cNvSpPr/>
          <p:nvPr/>
        </p:nvSpPr>
        <p:spPr>
          <a:xfrm flipH="1">
            <a:off x="540000" y="1350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5" name=""/>
          <p:cNvSpPr/>
          <p:nvPr/>
        </p:nvSpPr>
        <p:spPr>
          <a:xfrm flipH="1">
            <a:off x="720000" y="1170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6" name=""/>
          <p:cNvSpPr/>
          <p:nvPr/>
        </p:nvSpPr>
        <p:spPr>
          <a:xfrm flipH="1">
            <a:off x="720000" y="1530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7" name=""/>
          <p:cNvSpPr/>
          <p:nvPr/>
        </p:nvSpPr>
        <p:spPr>
          <a:xfrm flipH="1">
            <a:off x="864000" y="1746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8" name=""/>
          <p:cNvSpPr/>
          <p:nvPr/>
        </p:nvSpPr>
        <p:spPr>
          <a:xfrm flipH="1">
            <a:off x="864000" y="1998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29" name=""/>
          <p:cNvSpPr/>
          <p:nvPr/>
        </p:nvSpPr>
        <p:spPr>
          <a:xfrm>
            <a:off x="540000" y="2394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0" name=""/>
          <p:cNvSpPr/>
          <p:nvPr/>
        </p:nvSpPr>
        <p:spPr>
          <a:xfrm>
            <a:off x="720000" y="2214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1" name=""/>
          <p:cNvSpPr/>
          <p:nvPr/>
        </p:nvSpPr>
        <p:spPr>
          <a:xfrm>
            <a:off x="720000" y="2583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2" name=""/>
          <p:cNvSpPr/>
          <p:nvPr/>
        </p:nvSpPr>
        <p:spPr>
          <a:xfrm>
            <a:off x="864000" y="2799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3" name=""/>
          <p:cNvSpPr/>
          <p:nvPr/>
        </p:nvSpPr>
        <p:spPr>
          <a:xfrm>
            <a:off x="864000" y="3051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4" name=""/>
          <p:cNvSpPr/>
          <p:nvPr/>
        </p:nvSpPr>
        <p:spPr>
          <a:xfrm flipH="1">
            <a:off x="540000" y="3447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5" name=""/>
          <p:cNvSpPr/>
          <p:nvPr/>
        </p:nvSpPr>
        <p:spPr>
          <a:xfrm flipH="1">
            <a:off x="738720" y="3267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6" name=""/>
          <p:cNvSpPr/>
          <p:nvPr/>
        </p:nvSpPr>
        <p:spPr>
          <a:xfrm flipH="1">
            <a:off x="729360" y="3636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7" name=""/>
          <p:cNvSpPr/>
          <p:nvPr/>
        </p:nvSpPr>
        <p:spPr>
          <a:xfrm flipH="1">
            <a:off x="873360" y="3852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8" name=""/>
          <p:cNvSpPr/>
          <p:nvPr/>
        </p:nvSpPr>
        <p:spPr>
          <a:xfrm flipH="1">
            <a:off x="873360" y="4104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39" name=""/>
          <p:cNvSpPr/>
          <p:nvPr/>
        </p:nvSpPr>
        <p:spPr>
          <a:xfrm>
            <a:off x="549360" y="4500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0" name=""/>
          <p:cNvSpPr/>
          <p:nvPr/>
        </p:nvSpPr>
        <p:spPr>
          <a:xfrm>
            <a:off x="729360" y="4320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1" name=""/>
          <p:cNvSpPr/>
          <p:nvPr/>
        </p:nvSpPr>
        <p:spPr>
          <a:xfrm>
            <a:off x="729360" y="4680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2" name=""/>
          <p:cNvSpPr/>
          <p:nvPr/>
        </p:nvSpPr>
        <p:spPr>
          <a:xfrm>
            <a:off x="873360" y="4896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3" name=""/>
          <p:cNvSpPr/>
          <p:nvPr/>
        </p:nvSpPr>
        <p:spPr>
          <a:xfrm>
            <a:off x="873360" y="5148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4" name=""/>
          <p:cNvSpPr/>
          <p:nvPr/>
        </p:nvSpPr>
        <p:spPr>
          <a:xfrm flipH="1">
            <a:off x="549360" y="5544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5" name=""/>
          <p:cNvSpPr/>
          <p:nvPr/>
        </p:nvSpPr>
        <p:spPr>
          <a:xfrm flipH="1">
            <a:off x="729360" y="5364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146" name=""/>
          <p:cNvSpPr/>
          <p:nvPr/>
        </p:nvSpPr>
        <p:spPr>
          <a:xfrm>
            <a:off x="1260000" y="21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47" name=""/>
          <p:cNvSpPr/>
          <p:nvPr/>
        </p:nvSpPr>
        <p:spPr>
          <a:xfrm>
            <a:off x="1080000" y="39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48" name=""/>
          <p:cNvSpPr/>
          <p:nvPr/>
        </p:nvSpPr>
        <p:spPr>
          <a:xfrm>
            <a:off x="1080000" y="3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49" name=""/>
          <p:cNvSpPr/>
          <p:nvPr/>
        </p:nvSpPr>
        <p:spPr>
          <a:xfrm>
            <a:off x="936000" y="612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50" name=""/>
          <p:cNvSpPr/>
          <p:nvPr/>
        </p:nvSpPr>
        <p:spPr>
          <a:xfrm>
            <a:off x="936000" y="86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51" name=""/>
          <p:cNvSpPr/>
          <p:nvPr/>
        </p:nvSpPr>
        <p:spPr>
          <a:xfrm flipH="1">
            <a:off x="1259280" y="126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52" name=""/>
          <p:cNvSpPr/>
          <p:nvPr/>
        </p:nvSpPr>
        <p:spPr>
          <a:xfrm flipH="1">
            <a:off x="1079280" y="108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53" name=""/>
          <p:cNvSpPr/>
          <p:nvPr/>
        </p:nvSpPr>
        <p:spPr>
          <a:xfrm flipH="1">
            <a:off x="1079280" y="144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54" name=""/>
          <p:cNvSpPr/>
          <p:nvPr/>
        </p:nvSpPr>
        <p:spPr>
          <a:xfrm flipH="1">
            <a:off x="935280" y="165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55" name=""/>
          <p:cNvSpPr/>
          <p:nvPr/>
        </p:nvSpPr>
        <p:spPr>
          <a:xfrm flipH="1">
            <a:off x="935280" y="1908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56" name=""/>
          <p:cNvSpPr/>
          <p:nvPr/>
        </p:nvSpPr>
        <p:spPr>
          <a:xfrm>
            <a:off x="1260000" y="230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57" name=""/>
          <p:cNvSpPr/>
          <p:nvPr/>
        </p:nvSpPr>
        <p:spPr>
          <a:xfrm>
            <a:off x="1080000" y="212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58" name=""/>
          <p:cNvSpPr/>
          <p:nvPr/>
        </p:nvSpPr>
        <p:spPr>
          <a:xfrm>
            <a:off x="1080000" y="2493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59" name=""/>
          <p:cNvSpPr/>
          <p:nvPr/>
        </p:nvSpPr>
        <p:spPr>
          <a:xfrm>
            <a:off x="936000" y="2709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60" name=""/>
          <p:cNvSpPr/>
          <p:nvPr/>
        </p:nvSpPr>
        <p:spPr>
          <a:xfrm>
            <a:off x="936000" y="2961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61" name=""/>
          <p:cNvSpPr/>
          <p:nvPr/>
        </p:nvSpPr>
        <p:spPr>
          <a:xfrm flipH="1">
            <a:off x="1259280" y="3357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62" name=""/>
          <p:cNvSpPr/>
          <p:nvPr/>
        </p:nvSpPr>
        <p:spPr>
          <a:xfrm flipH="1">
            <a:off x="1098000" y="3177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63" name=""/>
          <p:cNvSpPr/>
          <p:nvPr/>
        </p:nvSpPr>
        <p:spPr>
          <a:xfrm flipH="1">
            <a:off x="1088640" y="3546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64" name=""/>
          <p:cNvSpPr/>
          <p:nvPr/>
        </p:nvSpPr>
        <p:spPr>
          <a:xfrm flipH="1">
            <a:off x="944640" y="3762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65" name=""/>
          <p:cNvSpPr/>
          <p:nvPr/>
        </p:nvSpPr>
        <p:spPr>
          <a:xfrm flipH="1">
            <a:off x="944640" y="401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66" name=""/>
          <p:cNvSpPr/>
          <p:nvPr/>
        </p:nvSpPr>
        <p:spPr>
          <a:xfrm>
            <a:off x="1269360" y="441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67" name=""/>
          <p:cNvSpPr/>
          <p:nvPr/>
        </p:nvSpPr>
        <p:spPr>
          <a:xfrm>
            <a:off x="1089360" y="423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68" name=""/>
          <p:cNvSpPr/>
          <p:nvPr/>
        </p:nvSpPr>
        <p:spPr>
          <a:xfrm>
            <a:off x="1089360" y="459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69" name=""/>
          <p:cNvSpPr/>
          <p:nvPr/>
        </p:nvSpPr>
        <p:spPr>
          <a:xfrm>
            <a:off x="945360" y="4806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70" name=""/>
          <p:cNvSpPr/>
          <p:nvPr/>
        </p:nvSpPr>
        <p:spPr>
          <a:xfrm>
            <a:off x="945360" y="5058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71" name=""/>
          <p:cNvSpPr/>
          <p:nvPr/>
        </p:nvSpPr>
        <p:spPr>
          <a:xfrm flipH="1">
            <a:off x="368640" y="545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72" name=""/>
          <p:cNvSpPr/>
          <p:nvPr/>
        </p:nvSpPr>
        <p:spPr>
          <a:xfrm flipH="1">
            <a:off x="548640" y="527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73" name=""/>
          <p:cNvSpPr/>
          <p:nvPr/>
        </p:nvSpPr>
        <p:spPr>
          <a:xfrm>
            <a:off x="360000" y="21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74" name=""/>
          <p:cNvSpPr/>
          <p:nvPr/>
        </p:nvSpPr>
        <p:spPr>
          <a:xfrm>
            <a:off x="540000" y="39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75" name=""/>
          <p:cNvSpPr/>
          <p:nvPr/>
        </p:nvSpPr>
        <p:spPr>
          <a:xfrm>
            <a:off x="540000" y="3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76" name=""/>
          <p:cNvSpPr/>
          <p:nvPr/>
        </p:nvSpPr>
        <p:spPr>
          <a:xfrm>
            <a:off x="684000" y="612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77" name=""/>
          <p:cNvSpPr/>
          <p:nvPr/>
        </p:nvSpPr>
        <p:spPr>
          <a:xfrm>
            <a:off x="684000" y="86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78" name=""/>
          <p:cNvSpPr/>
          <p:nvPr/>
        </p:nvSpPr>
        <p:spPr>
          <a:xfrm flipH="1">
            <a:off x="359280" y="126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79" name=""/>
          <p:cNvSpPr/>
          <p:nvPr/>
        </p:nvSpPr>
        <p:spPr>
          <a:xfrm flipH="1">
            <a:off x="539280" y="108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80" name=""/>
          <p:cNvSpPr/>
          <p:nvPr/>
        </p:nvSpPr>
        <p:spPr>
          <a:xfrm flipH="1">
            <a:off x="539280" y="144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81" name=""/>
          <p:cNvSpPr/>
          <p:nvPr/>
        </p:nvSpPr>
        <p:spPr>
          <a:xfrm flipH="1">
            <a:off x="683280" y="165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82" name=""/>
          <p:cNvSpPr/>
          <p:nvPr/>
        </p:nvSpPr>
        <p:spPr>
          <a:xfrm flipH="1">
            <a:off x="683280" y="1908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83" name=""/>
          <p:cNvSpPr/>
          <p:nvPr/>
        </p:nvSpPr>
        <p:spPr>
          <a:xfrm>
            <a:off x="360000" y="230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84" name=""/>
          <p:cNvSpPr/>
          <p:nvPr/>
        </p:nvSpPr>
        <p:spPr>
          <a:xfrm>
            <a:off x="540000" y="212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85" name=""/>
          <p:cNvSpPr/>
          <p:nvPr/>
        </p:nvSpPr>
        <p:spPr>
          <a:xfrm>
            <a:off x="540000" y="2493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86" name=""/>
          <p:cNvSpPr/>
          <p:nvPr/>
        </p:nvSpPr>
        <p:spPr>
          <a:xfrm>
            <a:off x="684000" y="2709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87" name=""/>
          <p:cNvSpPr/>
          <p:nvPr/>
        </p:nvSpPr>
        <p:spPr>
          <a:xfrm>
            <a:off x="684000" y="2961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88" name=""/>
          <p:cNvSpPr/>
          <p:nvPr/>
        </p:nvSpPr>
        <p:spPr>
          <a:xfrm flipH="1">
            <a:off x="359280" y="3357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89" name=""/>
          <p:cNvSpPr/>
          <p:nvPr/>
        </p:nvSpPr>
        <p:spPr>
          <a:xfrm flipH="1">
            <a:off x="558000" y="3177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90" name=""/>
          <p:cNvSpPr/>
          <p:nvPr/>
        </p:nvSpPr>
        <p:spPr>
          <a:xfrm flipH="1">
            <a:off x="548640" y="3546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91" name=""/>
          <p:cNvSpPr/>
          <p:nvPr/>
        </p:nvSpPr>
        <p:spPr>
          <a:xfrm flipH="1">
            <a:off x="692640" y="3762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92" name=""/>
          <p:cNvSpPr/>
          <p:nvPr/>
        </p:nvSpPr>
        <p:spPr>
          <a:xfrm flipH="1">
            <a:off x="692640" y="401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93" name=""/>
          <p:cNvSpPr/>
          <p:nvPr/>
        </p:nvSpPr>
        <p:spPr>
          <a:xfrm>
            <a:off x="369360" y="441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94" name=""/>
          <p:cNvSpPr/>
          <p:nvPr/>
        </p:nvSpPr>
        <p:spPr>
          <a:xfrm>
            <a:off x="549360" y="423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95" name=""/>
          <p:cNvSpPr/>
          <p:nvPr/>
        </p:nvSpPr>
        <p:spPr>
          <a:xfrm>
            <a:off x="549360" y="459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96" name=""/>
          <p:cNvSpPr/>
          <p:nvPr/>
        </p:nvSpPr>
        <p:spPr>
          <a:xfrm>
            <a:off x="693360" y="4806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97" name=""/>
          <p:cNvSpPr/>
          <p:nvPr/>
        </p:nvSpPr>
        <p:spPr>
          <a:xfrm>
            <a:off x="693360" y="5058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198" name=""/>
          <p:cNvSpPr/>
          <p:nvPr/>
        </p:nvSpPr>
        <p:spPr>
          <a:xfrm flipH="1">
            <a:off x="1268640" y="545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199" name=""/>
          <p:cNvSpPr/>
          <p:nvPr/>
        </p:nvSpPr>
        <p:spPr>
          <a:xfrm flipH="1">
            <a:off x="1088640" y="527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00" name="PlaceHolder 1"/>
          <p:cNvSpPr>
            <a:spLocks noGrp="1"/>
          </p:cNvSpPr>
          <p:nvPr>
            <p:ph type="title"/>
          </p:nvPr>
        </p:nvSpPr>
        <p:spPr>
          <a:xfrm>
            <a:off x="1620000" y="216000"/>
            <a:ext cx="8099640" cy="935640"/>
          </a:xfrm>
          <a:prstGeom prst="rect">
            <a:avLst/>
          </a:prstGeom>
        </p:spPr>
        <p:txBody>
          <a:bodyPr lIns="0" rIns="0" tIns="0" bIns="0" anchor="ctr">
            <a:normAutofit/>
          </a:bodyPr>
          <a:p>
            <a:r>
              <a:rPr b="0" lang="fr-FR" sz="1800" spc="-1" strike="noStrike">
                <a:latin typeface="Arial"/>
              </a:rPr>
              <a:t>Cliquez pour éditer le format du texte-titre</a:t>
            </a:r>
            <a:endParaRPr b="0" lang="fr-FR" sz="1800" spc="-1" strike="noStrike">
              <a:latin typeface="Arial"/>
            </a:endParaRPr>
          </a:p>
        </p:txBody>
      </p:sp>
      <p:sp>
        <p:nvSpPr>
          <p:cNvPr id="201" name="PlaceHolder 2"/>
          <p:cNvSpPr>
            <a:spLocks noGrp="1"/>
          </p:cNvSpPr>
          <p:nvPr>
            <p:ph type="body"/>
          </p:nvPr>
        </p:nvSpPr>
        <p:spPr>
          <a:xfrm>
            <a:off x="1620000" y="1368000"/>
            <a:ext cx="8099640" cy="32878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
          <p:cNvSpPr/>
          <p:nvPr/>
        </p:nvSpPr>
        <p:spPr>
          <a:xfrm>
            <a:off x="540000" y="306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39" name=""/>
          <p:cNvSpPr/>
          <p:nvPr/>
        </p:nvSpPr>
        <p:spPr>
          <a:xfrm>
            <a:off x="720000" y="486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0" name=""/>
          <p:cNvSpPr/>
          <p:nvPr/>
        </p:nvSpPr>
        <p:spPr>
          <a:xfrm>
            <a:off x="864000" y="702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1" name=""/>
          <p:cNvSpPr/>
          <p:nvPr/>
        </p:nvSpPr>
        <p:spPr>
          <a:xfrm>
            <a:off x="720000" y="126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2" name=""/>
          <p:cNvSpPr/>
          <p:nvPr/>
        </p:nvSpPr>
        <p:spPr>
          <a:xfrm>
            <a:off x="864000" y="954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3" name=""/>
          <p:cNvSpPr/>
          <p:nvPr/>
        </p:nvSpPr>
        <p:spPr>
          <a:xfrm flipH="1">
            <a:off x="540000" y="1350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4" name=""/>
          <p:cNvSpPr/>
          <p:nvPr/>
        </p:nvSpPr>
        <p:spPr>
          <a:xfrm flipH="1">
            <a:off x="720000" y="1170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5" name=""/>
          <p:cNvSpPr/>
          <p:nvPr/>
        </p:nvSpPr>
        <p:spPr>
          <a:xfrm flipH="1">
            <a:off x="720000" y="1530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6" name=""/>
          <p:cNvSpPr/>
          <p:nvPr/>
        </p:nvSpPr>
        <p:spPr>
          <a:xfrm flipH="1">
            <a:off x="864000" y="1746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7" name=""/>
          <p:cNvSpPr/>
          <p:nvPr/>
        </p:nvSpPr>
        <p:spPr>
          <a:xfrm flipH="1">
            <a:off x="864000" y="1998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8" name=""/>
          <p:cNvSpPr/>
          <p:nvPr/>
        </p:nvSpPr>
        <p:spPr>
          <a:xfrm>
            <a:off x="540000" y="2394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49" name=""/>
          <p:cNvSpPr/>
          <p:nvPr/>
        </p:nvSpPr>
        <p:spPr>
          <a:xfrm>
            <a:off x="720000" y="2214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0" name=""/>
          <p:cNvSpPr/>
          <p:nvPr/>
        </p:nvSpPr>
        <p:spPr>
          <a:xfrm>
            <a:off x="720000" y="2583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1" name=""/>
          <p:cNvSpPr/>
          <p:nvPr/>
        </p:nvSpPr>
        <p:spPr>
          <a:xfrm>
            <a:off x="864000" y="2799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2" name=""/>
          <p:cNvSpPr/>
          <p:nvPr/>
        </p:nvSpPr>
        <p:spPr>
          <a:xfrm>
            <a:off x="864000" y="3051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3" name=""/>
          <p:cNvSpPr/>
          <p:nvPr/>
        </p:nvSpPr>
        <p:spPr>
          <a:xfrm flipH="1">
            <a:off x="540000" y="3447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4" name=""/>
          <p:cNvSpPr/>
          <p:nvPr/>
        </p:nvSpPr>
        <p:spPr>
          <a:xfrm flipH="1">
            <a:off x="738720" y="3267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5" name=""/>
          <p:cNvSpPr/>
          <p:nvPr/>
        </p:nvSpPr>
        <p:spPr>
          <a:xfrm flipH="1">
            <a:off x="729360" y="3636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6" name=""/>
          <p:cNvSpPr/>
          <p:nvPr/>
        </p:nvSpPr>
        <p:spPr>
          <a:xfrm flipH="1">
            <a:off x="873360" y="3852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7" name=""/>
          <p:cNvSpPr/>
          <p:nvPr/>
        </p:nvSpPr>
        <p:spPr>
          <a:xfrm flipH="1">
            <a:off x="873360" y="4104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8" name=""/>
          <p:cNvSpPr/>
          <p:nvPr/>
        </p:nvSpPr>
        <p:spPr>
          <a:xfrm>
            <a:off x="549360" y="4500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59" name=""/>
          <p:cNvSpPr/>
          <p:nvPr/>
        </p:nvSpPr>
        <p:spPr>
          <a:xfrm>
            <a:off x="729360" y="4320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0" name=""/>
          <p:cNvSpPr/>
          <p:nvPr/>
        </p:nvSpPr>
        <p:spPr>
          <a:xfrm>
            <a:off x="729360" y="4680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1" name=""/>
          <p:cNvSpPr/>
          <p:nvPr/>
        </p:nvSpPr>
        <p:spPr>
          <a:xfrm>
            <a:off x="873360" y="4896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2" name=""/>
          <p:cNvSpPr/>
          <p:nvPr/>
        </p:nvSpPr>
        <p:spPr>
          <a:xfrm>
            <a:off x="873360" y="5148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3" name=""/>
          <p:cNvSpPr/>
          <p:nvPr/>
        </p:nvSpPr>
        <p:spPr>
          <a:xfrm flipH="1">
            <a:off x="549360" y="5544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4" name=""/>
          <p:cNvSpPr/>
          <p:nvPr/>
        </p:nvSpPr>
        <p:spPr>
          <a:xfrm flipH="1">
            <a:off x="729360" y="5364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265" name=""/>
          <p:cNvSpPr/>
          <p:nvPr/>
        </p:nvSpPr>
        <p:spPr>
          <a:xfrm>
            <a:off x="1260000" y="21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66" name=""/>
          <p:cNvSpPr/>
          <p:nvPr/>
        </p:nvSpPr>
        <p:spPr>
          <a:xfrm>
            <a:off x="1080000" y="39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67" name=""/>
          <p:cNvSpPr/>
          <p:nvPr/>
        </p:nvSpPr>
        <p:spPr>
          <a:xfrm>
            <a:off x="1080000" y="3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68" name=""/>
          <p:cNvSpPr/>
          <p:nvPr/>
        </p:nvSpPr>
        <p:spPr>
          <a:xfrm>
            <a:off x="936000" y="612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69" name=""/>
          <p:cNvSpPr/>
          <p:nvPr/>
        </p:nvSpPr>
        <p:spPr>
          <a:xfrm>
            <a:off x="936000" y="86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70" name=""/>
          <p:cNvSpPr/>
          <p:nvPr/>
        </p:nvSpPr>
        <p:spPr>
          <a:xfrm flipH="1">
            <a:off x="1259280" y="126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71" name=""/>
          <p:cNvSpPr/>
          <p:nvPr/>
        </p:nvSpPr>
        <p:spPr>
          <a:xfrm flipH="1">
            <a:off x="1079280" y="108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72" name=""/>
          <p:cNvSpPr/>
          <p:nvPr/>
        </p:nvSpPr>
        <p:spPr>
          <a:xfrm flipH="1">
            <a:off x="1079280" y="144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73" name=""/>
          <p:cNvSpPr/>
          <p:nvPr/>
        </p:nvSpPr>
        <p:spPr>
          <a:xfrm flipH="1">
            <a:off x="935280" y="165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74" name=""/>
          <p:cNvSpPr/>
          <p:nvPr/>
        </p:nvSpPr>
        <p:spPr>
          <a:xfrm flipH="1">
            <a:off x="935280" y="1908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75" name=""/>
          <p:cNvSpPr/>
          <p:nvPr/>
        </p:nvSpPr>
        <p:spPr>
          <a:xfrm>
            <a:off x="1260000" y="230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76" name=""/>
          <p:cNvSpPr/>
          <p:nvPr/>
        </p:nvSpPr>
        <p:spPr>
          <a:xfrm>
            <a:off x="1080000" y="212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77" name=""/>
          <p:cNvSpPr/>
          <p:nvPr/>
        </p:nvSpPr>
        <p:spPr>
          <a:xfrm>
            <a:off x="1080000" y="2493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78" name=""/>
          <p:cNvSpPr/>
          <p:nvPr/>
        </p:nvSpPr>
        <p:spPr>
          <a:xfrm>
            <a:off x="936000" y="2709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79" name=""/>
          <p:cNvSpPr/>
          <p:nvPr/>
        </p:nvSpPr>
        <p:spPr>
          <a:xfrm>
            <a:off x="936000" y="2961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80" name=""/>
          <p:cNvSpPr/>
          <p:nvPr/>
        </p:nvSpPr>
        <p:spPr>
          <a:xfrm flipH="1">
            <a:off x="1259280" y="3357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81" name=""/>
          <p:cNvSpPr/>
          <p:nvPr/>
        </p:nvSpPr>
        <p:spPr>
          <a:xfrm flipH="1">
            <a:off x="1098000" y="3177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82" name=""/>
          <p:cNvSpPr/>
          <p:nvPr/>
        </p:nvSpPr>
        <p:spPr>
          <a:xfrm flipH="1">
            <a:off x="1088640" y="3546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83" name=""/>
          <p:cNvSpPr/>
          <p:nvPr/>
        </p:nvSpPr>
        <p:spPr>
          <a:xfrm flipH="1">
            <a:off x="944640" y="3762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84" name=""/>
          <p:cNvSpPr/>
          <p:nvPr/>
        </p:nvSpPr>
        <p:spPr>
          <a:xfrm flipH="1">
            <a:off x="944640" y="401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85" name=""/>
          <p:cNvSpPr/>
          <p:nvPr/>
        </p:nvSpPr>
        <p:spPr>
          <a:xfrm>
            <a:off x="1269360" y="441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86" name=""/>
          <p:cNvSpPr/>
          <p:nvPr/>
        </p:nvSpPr>
        <p:spPr>
          <a:xfrm>
            <a:off x="1089360" y="423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87" name=""/>
          <p:cNvSpPr/>
          <p:nvPr/>
        </p:nvSpPr>
        <p:spPr>
          <a:xfrm>
            <a:off x="1089360" y="459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88" name=""/>
          <p:cNvSpPr/>
          <p:nvPr/>
        </p:nvSpPr>
        <p:spPr>
          <a:xfrm>
            <a:off x="945360" y="4806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89" name=""/>
          <p:cNvSpPr/>
          <p:nvPr/>
        </p:nvSpPr>
        <p:spPr>
          <a:xfrm>
            <a:off x="945360" y="5058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90" name=""/>
          <p:cNvSpPr/>
          <p:nvPr/>
        </p:nvSpPr>
        <p:spPr>
          <a:xfrm flipH="1">
            <a:off x="368640" y="545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91" name=""/>
          <p:cNvSpPr/>
          <p:nvPr/>
        </p:nvSpPr>
        <p:spPr>
          <a:xfrm flipH="1">
            <a:off x="548640" y="527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92" name=""/>
          <p:cNvSpPr/>
          <p:nvPr/>
        </p:nvSpPr>
        <p:spPr>
          <a:xfrm>
            <a:off x="360000" y="21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93" name=""/>
          <p:cNvSpPr/>
          <p:nvPr/>
        </p:nvSpPr>
        <p:spPr>
          <a:xfrm>
            <a:off x="540000" y="39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94" name=""/>
          <p:cNvSpPr/>
          <p:nvPr/>
        </p:nvSpPr>
        <p:spPr>
          <a:xfrm>
            <a:off x="540000" y="3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95" name=""/>
          <p:cNvSpPr/>
          <p:nvPr/>
        </p:nvSpPr>
        <p:spPr>
          <a:xfrm>
            <a:off x="684000" y="612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296" name=""/>
          <p:cNvSpPr/>
          <p:nvPr/>
        </p:nvSpPr>
        <p:spPr>
          <a:xfrm>
            <a:off x="684000" y="86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97" name=""/>
          <p:cNvSpPr/>
          <p:nvPr/>
        </p:nvSpPr>
        <p:spPr>
          <a:xfrm flipH="1">
            <a:off x="359280" y="126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98" name=""/>
          <p:cNvSpPr/>
          <p:nvPr/>
        </p:nvSpPr>
        <p:spPr>
          <a:xfrm flipH="1">
            <a:off x="539280" y="108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299" name=""/>
          <p:cNvSpPr/>
          <p:nvPr/>
        </p:nvSpPr>
        <p:spPr>
          <a:xfrm flipH="1">
            <a:off x="539280" y="144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00" name=""/>
          <p:cNvSpPr/>
          <p:nvPr/>
        </p:nvSpPr>
        <p:spPr>
          <a:xfrm flipH="1">
            <a:off x="683280" y="165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01" name=""/>
          <p:cNvSpPr/>
          <p:nvPr/>
        </p:nvSpPr>
        <p:spPr>
          <a:xfrm flipH="1">
            <a:off x="683280" y="1908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02" name=""/>
          <p:cNvSpPr/>
          <p:nvPr/>
        </p:nvSpPr>
        <p:spPr>
          <a:xfrm>
            <a:off x="360000" y="230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03" name=""/>
          <p:cNvSpPr/>
          <p:nvPr/>
        </p:nvSpPr>
        <p:spPr>
          <a:xfrm>
            <a:off x="540000" y="212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04" name=""/>
          <p:cNvSpPr/>
          <p:nvPr/>
        </p:nvSpPr>
        <p:spPr>
          <a:xfrm>
            <a:off x="540000" y="2493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05" name=""/>
          <p:cNvSpPr/>
          <p:nvPr/>
        </p:nvSpPr>
        <p:spPr>
          <a:xfrm>
            <a:off x="684000" y="2709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06" name=""/>
          <p:cNvSpPr/>
          <p:nvPr/>
        </p:nvSpPr>
        <p:spPr>
          <a:xfrm>
            <a:off x="684000" y="2961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07" name=""/>
          <p:cNvSpPr/>
          <p:nvPr/>
        </p:nvSpPr>
        <p:spPr>
          <a:xfrm flipH="1">
            <a:off x="359280" y="3357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08" name=""/>
          <p:cNvSpPr/>
          <p:nvPr/>
        </p:nvSpPr>
        <p:spPr>
          <a:xfrm flipH="1">
            <a:off x="558000" y="3177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09" name=""/>
          <p:cNvSpPr/>
          <p:nvPr/>
        </p:nvSpPr>
        <p:spPr>
          <a:xfrm flipH="1">
            <a:off x="548640" y="3546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10" name=""/>
          <p:cNvSpPr/>
          <p:nvPr/>
        </p:nvSpPr>
        <p:spPr>
          <a:xfrm flipH="1">
            <a:off x="692640" y="3762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11" name=""/>
          <p:cNvSpPr/>
          <p:nvPr/>
        </p:nvSpPr>
        <p:spPr>
          <a:xfrm flipH="1">
            <a:off x="692640" y="401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12" name=""/>
          <p:cNvSpPr/>
          <p:nvPr/>
        </p:nvSpPr>
        <p:spPr>
          <a:xfrm>
            <a:off x="369360" y="441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13" name=""/>
          <p:cNvSpPr/>
          <p:nvPr/>
        </p:nvSpPr>
        <p:spPr>
          <a:xfrm>
            <a:off x="549360" y="423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14" name=""/>
          <p:cNvSpPr/>
          <p:nvPr/>
        </p:nvSpPr>
        <p:spPr>
          <a:xfrm>
            <a:off x="549360" y="459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15" name=""/>
          <p:cNvSpPr/>
          <p:nvPr/>
        </p:nvSpPr>
        <p:spPr>
          <a:xfrm>
            <a:off x="693360" y="4806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16" name=""/>
          <p:cNvSpPr/>
          <p:nvPr/>
        </p:nvSpPr>
        <p:spPr>
          <a:xfrm>
            <a:off x="693360" y="5058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17" name=""/>
          <p:cNvSpPr/>
          <p:nvPr/>
        </p:nvSpPr>
        <p:spPr>
          <a:xfrm flipH="1">
            <a:off x="1268640" y="545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18" name=""/>
          <p:cNvSpPr/>
          <p:nvPr/>
        </p:nvSpPr>
        <p:spPr>
          <a:xfrm flipH="1">
            <a:off x="1088640" y="527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19" name="PlaceHolder 1"/>
          <p:cNvSpPr>
            <a:spLocks noGrp="1"/>
          </p:cNvSpPr>
          <p:nvPr>
            <p:ph type="title"/>
          </p:nvPr>
        </p:nvSpPr>
        <p:spPr>
          <a:xfrm>
            <a:off x="1620000" y="216000"/>
            <a:ext cx="8099640" cy="935640"/>
          </a:xfrm>
          <a:prstGeom prst="rect">
            <a:avLst/>
          </a:prstGeom>
        </p:spPr>
        <p:txBody>
          <a:bodyPr lIns="0" rIns="0" tIns="0" bIns="0" anchor="ctr">
            <a:normAutofit/>
          </a:bodyPr>
          <a:p>
            <a:r>
              <a:rPr b="0" lang="fr-FR" sz="1800" spc="-1" strike="noStrike">
                <a:latin typeface="Arial"/>
              </a:rPr>
              <a:t>Cliquez pour éditer le format du texte-titre</a:t>
            </a:r>
            <a:endParaRPr b="0" lang="fr-FR" sz="1800" spc="-1" strike="noStrike">
              <a:latin typeface="Arial"/>
            </a:endParaRPr>
          </a:p>
        </p:txBody>
      </p:sp>
      <p:sp>
        <p:nvSpPr>
          <p:cNvPr id="320" name="PlaceHolder 2"/>
          <p:cNvSpPr>
            <a:spLocks noGrp="1"/>
          </p:cNvSpPr>
          <p:nvPr>
            <p:ph type="body"/>
          </p:nvPr>
        </p:nvSpPr>
        <p:spPr>
          <a:xfrm>
            <a:off x="1620000" y="1368000"/>
            <a:ext cx="3952080" cy="328788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
        <p:nvSpPr>
          <p:cNvPr id="321" name="PlaceHolder 3"/>
          <p:cNvSpPr>
            <a:spLocks noGrp="1"/>
          </p:cNvSpPr>
          <p:nvPr>
            <p:ph type="body"/>
          </p:nvPr>
        </p:nvSpPr>
        <p:spPr>
          <a:xfrm>
            <a:off x="5770440" y="1368000"/>
            <a:ext cx="3952080" cy="328788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
          <p:cNvSpPr/>
          <p:nvPr/>
        </p:nvSpPr>
        <p:spPr>
          <a:xfrm>
            <a:off x="540000" y="306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59" name=""/>
          <p:cNvSpPr/>
          <p:nvPr/>
        </p:nvSpPr>
        <p:spPr>
          <a:xfrm>
            <a:off x="720000" y="486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0" name=""/>
          <p:cNvSpPr/>
          <p:nvPr/>
        </p:nvSpPr>
        <p:spPr>
          <a:xfrm>
            <a:off x="864000" y="702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1" name=""/>
          <p:cNvSpPr/>
          <p:nvPr/>
        </p:nvSpPr>
        <p:spPr>
          <a:xfrm>
            <a:off x="720000" y="126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2" name=""/>
          <p:cNvSpPr/>
          <p:nvPr/>
        </p:nvSpPr>
        <p:spPr>
          <a:xfrm>
            <a:off x="864000" y="954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3" name=""/>
          <p:cNvSpPr/>
          <p:nvPr/>
        </p:nvSpPr>
        <p:spPr>
          <a:xfrm flipH="1">
            <a:off x="540000" y="1350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4" name=""/>
          <p:cNvSpPr/>
          <p:nvPr/>
        </p:nvSpPr>
        <p:spPr>
          <a:xfrm flipH="1">
            <a:off x="720000" y="1170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5" name=""/>
          <p:cNvSpPr/>
          <p:nvPr/>
        </p:nvSpPr>
        <p:spPr>
          <a:xfrm flipH="1">
            <a:off x="720000" y="1530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6" name=""/>
          <p:cNvSpPr/>
          <p:nvPr/>
        </p:nvSpPr>
        <p:spPr>
          <a:xfrm flipH="1">
            <a:off x="864000" y="1746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7" name=""/>
          <p:cNvSpPr/>
          <p:nvPr/>
        </p:nvSpPr>
        <p:spPr>
          <a:xfrm flipH="1">
            <a:off x="864000" y="1998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8" name=""/>
          <p:cNvSpPr/>
          <p:nvPr/>
        </p:nvSpPr>
        <p:spPr>
          <a:xfrm>
            <a:off x="540000" y="2394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69" name=""/>
          <p:cNvSpPr/>
          <p:nvPr/>
        </p:nvSpPr>
        <p:spPr>
          <a:xfrm>
            <a:off x="720000" y="2214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0" name=""/>
          <p:cNvSpPr/>
          <p:nvPr/>
        </p:nvSpPr>
        <p:spPr>
          <a:xfrm>
            <a:off x="720000" y="2583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1" name=""/>
          <p:cNvSpPr/>
          <p:nvPr/>
        </p:nvSpPr>
        <p:spPr>
          <a:xfrm>
            <a:off x="864000" y="2799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2" name=""/>
          <p:cNvSpPr/>
          <p:nvPr/>
        </p:nvSpPr>
        <p:spPr>
          <a:xfrm>
            <a:off x="864000" y="3051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3" name=""/>
          <p:cNvSpPr/>
          <p:nvPr/>
        </p:nvSpPr>
        <p:spPr>
          <a:xfrm flipH="1">
            <a:off x="540000" y="3447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4" name=""/>
          <p:cNvSpPr/>
          <p:nvPr/>
        </p:nvSpPr>
        <p:spPr>
          <a:xfrm flipH="1">
            <a:off x="738720" y="3267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5" name=""/>
          <p:cNvSpPr/>
          <p:nvPr/>
        </p:nvSpPr>
        <p:spPr>
          <a:xfrm flipH="1">
            <a:off x="729360" y="3636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6" name=""/>
          <p:cNvSpPr/>
          <p:nvPr/>
        </p:nvSpPr>
        <p:spPr>
          <a:xfrm flipH="1">
            <a:off x="873360" y="3852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7" name=""/>
          <p:cNvSpPr/>
          <p:nvPr/>
        </p:nvSpPr>
        <p:spPr>
          <a:xfrm flipH="1">
            <a:off x="873360" y="4104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8" name=""/>
          <p:cNvSpPr/>
          <p:nvPr/>
        </p:nvSpPr>
        <p:spPr>
          <a:xfrm>
            <a:off x="549360" y="4500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79" name=""/>
          <p:cNvSpPr/>
          <p:nvPr/>
        </p:nvSpPr>
        <p:spPr>
          <a:xfrm>
            <a:off x="729360" y="4320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0" name=""/>
          <p:cNvSpPr/>
          <p:nvPr/>
        </p:nvSpPr>
        <p:spPr>
          <a:xfrm>
            <a:off x="729360" y="4680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1" name=""/>
          <p:cNvSpPr/>
          <p:nvPr/>
        </p:nvSpPr>
        <p:spPr>
          <a:xfrm>
            <a:off x="873360" y="4896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2" name=""/>
          <p:cNvSpPr/>
          <p:nvPr/>
        </p:nvSpPr>
        <p:spPr>
          <a:xfrm>
            <a:off x="873360" y="5148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3" name=""/>
          <p:cNvSpPr/>
          <p:nvPr/>
        </p:nvSpPr>
        <p:spPr>
          <a:xfrm flipH="1">
            <a:off x="549360" y="5544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4" name=""/>
          <p:cNvSpPr/>
          <p:nvPr/>
        </p:nvSpPr>
        <p:spPr>
          <a:xfrm flipH="1">
            <a:off x="729360" y="5364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385" name=""/>
          <p:cNvSpPr/>
          <p:nvPr/>
        </p:nvSpPr>
        <p:spPr>
          <a:xfrm>
            <a:off x="1260000" y="21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86" name=""/>
          <p:cNvSpPr/>
          <p:nvPr/>
        </p:nvSpPr>
        <p:spPr>
          <a:xfrm>
            <a:off x="1080000" y="39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87" name=""/>
          <p:cNvSpPr/>
          <p:nvPr/>
        </p:nvSpPr>
        <p:spPr>
          <a:xfrm>
            <a:off x="1080000" y="3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88" name=""/>
          <p:cNvSpPr/>
          <p:nvPr/>
        </p:nvSpPr>
        <p:spPr>
          <a:xfrm>
            <a:off x="936000" y="612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89" name=""/>
          <p:cNvSpPr/>
          <p:nvPr/>
        </p:nvSpPr>
        <p:spPr>
          <a:xfrm>
            <a:off x="936000" y="86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90" name=""/>
          <p:cNvSpPr/>
          <p:nvPr/>
        </p:nvSpPr>
        <p:spPr>
          <a:xfrm flipH="1">
            <a:off x="1259280" y="126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91" name=""/>
          <p:cNvSpPr/>
          <p:nvPr/>
        </p:nvSpPr>
        <p:spPr>
          <a:xfrm flipH="1">
            <a:off x="1079280" y="108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92" name=""/>
          <p:cNvSpPr/>
          <p:nvPr/>
        </p:nvSpPr>
        <p:spPr>
          <a:xfrm flipH="1">
            <a:off x="1079280" y="144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93" name=""/>
          <p:cNvSpPr/>
          <p:nvPr/>
        </p:nvSpPr>
        <p:spPr>
          <a:xfrm flipH="1">
            <a:off x="935280" y="165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394" name=""/>
          <p:cNvSpPr/>
          <p:nvPr/>
        </p:nvSpPr>
        <p:spPr>
          <a:xfrm flipH="1">
            <a:off x="935280" y="1908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95" name=""/>
          <p:cNvSpPr/>
          <p:nvPr/>
        </p:nvSpPr>
        <p:spPr>
          <a:xfrm>
            <a:off x="1260000" y="230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96" name=""/>
          <p:cNvSpPr/>
          <p:nvPr/>
        </p:nvSpPr>
        <p:spPr>
          <a:xfrm>
            <a:off x="1080000" y="212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97" name=""/>
          <p:cNvSpPr/>
          <p:nvPr/>
        </p:nvSpPr>
        <p:spPr>
          <a:xfrm>
            <a:off x="1080000" y="2493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98" name=""/>
          <p:cNvSpPr/>
          <p:nvPr/>
        </p:nvSpPr>
        <p:spPr>
          <a:xfrm>
            <a:off x="936000" y="2709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399" name=""/>
          <p:cNvSpPr/>
          <p:nvPr/>
        </p:nvSpPr>
        <p:spPr>
          <a:xfrm>
            <a:off x="936000" y="2961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00" name=""/>
          <p:cNvSpPr/>
          <p:nvPr/>
        </p:nvSpPr>
        <p:spPr>
          <a:xfrm flipH="1">
            <a:off x="1259280" y="3357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01" name=""/>
          <p:cNvSpPr/>
          <p:nvPr/>
        </p:nvSpPr>
        <p:spPr>
          <a:xfrm flipH="1">
            <a:off x="1098000" y="3177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02" name=""/>
          <p:cNvSpPr/>
          <p:nvPr/>
        </p:nvSpPr>
        <p:spPr>
          <a:xfrm flipH="1">
            <a:off x="1088640" y="3546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03" name=""/>
          <p:cNvSpPr/>
          <p:nvPr/>
        </p:nvSpPr>
        <p:spPr>
          <a:xfrm flipH="1">
            <a:off x="944640" y="3762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04" name=""/>
          <p:cNvSpPr/>
          <p:nvPr/>
        </p:nvSpPr>
        <p:spPr>
          <a:xfrm flipH="1">
            <a:off x="944640" y="401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05" name=""/>
          <p:cNvSpPr/>
          <p:nvPr/>
        </p:nvSpPr>
        <p:spPr>
          <a:xfrm>
            <a:off x="1269360" y="441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06" name=""/>
          <p:cNvSpPr/>
          <p:nvPr/>
        </p:nvSpPr>
        <p:spPr>
          <a:xfrm>
            <a:off x="1089360" y="423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07" name=""/>
          <p:cNvSpPr/>
          <p:nvPr/>
        </p:nvSpPr>
        <p:spPr>
          <a:xfrm>
            <a:off x="1089360" y="459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08" name=""/>
          <p:cNvSpPr/>
          <p:nvPr/>
        </p:nvSpPr>
        <p:spPr>
          <a:xfrm>
            <a:off x="945360" y="4806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09" name=""/>
          <p:cNvSpPr/>
          <p:nvPr/>
        </p:nvSpPr>
        <p:spPr>
          <a:xfrm>
            <a:off x="945360" y="5058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10" name=""/>
          <p:cNvSpPr/>
          <p:nvPr/>
        </p:nvSpPr>
        <p:spPr>
          <a:xfrm flipH="1">
            <a:off x="368640" y="545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11" name=""/>
          <p:cNvSpPr/>
          <p:nvPr/>
        </p:nvSpPr>
        <p:spPr>
          <a:xfrm flipH="1">
            <a:off x="548640" y="527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12" name=""/>
          <p:cNvSpPr/>
          <p:nvPr/>
        </p:nvSpPr>
        <p:spPr>
          <a:xfrm>
            <a:off x="360000" y="21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13" name=""/>
          <p:cNvSpPr/>
          <p:nvPr/>
        </p:nvSpPr>
        <p:spPr>
          <a:xfrm>
            <a:off x="540000" y="39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14" name=""/>
          <p:cNvSpPr/>
          <p:nvPr/>
        </p:nvSpPr>
        <p:spPr>
          <a:xfrm>
            <a:off x="540000" y="3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15" name=""/>
          <p:cNvSpPr/>
          <p:nvPr/>
        </p:nvSpPr>
        <p:spPr>
          <a:xfrm>
            <a:off x="684000" y="612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16" name=""/>
          <p:cNvSpPr/>
          <p:nvPr/>
        </p:nvSpPr>
        <p:spPr>
          <a:xfrm>
            <a:off x="684000" y="86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17" name=""/>
          <p:cNvSpPr/>
          <p:nvPr/>
        </p:nvSpPr>
        <p:spPr>
          <a:xfrm flipH="1">
            <a:off x="359280" y="126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18" name=""/>
          <p:cNvSpPr/>
          <p:nvPr/>
        </p:nvSpPr>
        <p:spPr>
          <a:xfrm flipH="1">
            <a:off x="539280" y="108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19" name=""/>
          <p:cNvSpPr/>
          <p:nvPr/>
        </p:nvSpPr>
        <p:spPr>
          <a:xfrm flipH="1">
            <a:off x="539280" y="144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20" name=""/>
          <p:cNvSpPr/>
          <p:nvPr/>
        </p:nvSpPr>
        <p:spPr>
          <a:xfrm flipH="1">
            <a:off x="683280" y="165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21" name=""/>
          <p:cNvSpPr/>
          <p:nvPr/>
        </p:nvSpPr>
        <p:spPr>
          <a:xfrm flipH="1">
            <a:off x="683280" y="1908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22" name=""/>
          <p:cNvSpPr/>
          <p:nvPr/>
        </p:nvSpPr>
        <p:spPr>
          <a:xfrm>
            <a:off x="360000" y="230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23" name=""/>
          <p:cNvSpPr/>
          <p:nvPr/>
        </p:nvSpPr>
        <p:spPr>
          <a:xfrm>
            <a:off x="540000" y="212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24" name=""/>
          <p:cNvSpPr/>
          <p:nvPr/>
        </p:nvSpPr>
        <p:spPr>
          <a:xfrm>
            <a:off x="540000" y="2493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25" name=""/>
          <p:cNvSpPr/>
          <p:nvPr/>
        </p:nvSpPr>
        <p:spPr>
          <a:xfrm>
            <a:off x="684000" y="2709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26" name=""/>
          <p:cNvSpPr/>
          <p:nvPr/>
        </p:nvSpPr>
        <p:spPr>
          <a:xfrm>
            <a:off x="684000" y="2961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27" name=""/>
          <p:cNvSpPr/>
          <p:nvPr/>
        </p:nvSpPr>
        <p:spPr>
          <a:xfrm flipH="1">
            <a:off x="359280" y="3357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28" name=""/>
          <p:cNvSpPr/>
          <p:nvPr/>
        </p:nvSpPr>
        <p:spPr>
          <a:xfrm flipH="1">
            <a:off x="558000" y="3177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29" name=""/>
          <p:cNvSpPr/>
          <p:nvPr/>
        </p:nvSpPr>
        <p:spPr>
          <a:xfrm flipH="1">
            <a:off x="548640" y="3546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30" name=""/>
          <p:cNvSpPr/>
          <p:nvPr/>
        </p:nvSpPr>
        <p:spPr>
          <a:xfrm flipH="1">
            <a:off x="692640" y="3762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31" name=""/>
          <p:cNvSpPr/>
          <p:nvPr/>
        </p:nvSpPr>
        <p:spPr>
          <a:xfrm flipH="1">
            <a:off x="692640" y="401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32" name=""/>
          <p:cNvSpPr/>
          <p:nvPr/>
        </p:nvSpPr>
        <p:spPr>
          <a:xfrm>
            <a:off x="369360" y="441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33" name=""/>
          <p:cNvSpPr/>
          <p:nvPr/>
        </p:nvSpPr>
        <p:spPr>
          <a:xfrm>
            <a:off x="549360" y="423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34" name=""/>
          <p:cNvSpPr/>
          <p:nvPr/>
        </p:nvSpPr>
        <p:spPr>
          <a:xfrm>
            <a:off x="549360" y="459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35" name=""/>
          <p:cNvSpPr/>
          <p:nvPr/>
        </p:nvSpPr>
        <p:spPr>
          <a:xfrm>
            <a:off x="693360" y="4806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36" name=""/>
          <p:cNvSpPr/>
          <p:nvPr/>
        </p:nvSpPr>
        <p:spPr>
          <a:xfrm>
            <a:off x="693360" y="5058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437" name=""/>
          <p:cNvSpPr/>
          <p:nvPr/>
        </p:nvSpPr>
        <p:spPr>
          <a:xfrm flipH="1">
            <a:off x="1268640" y="545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38" name=""/>
          <p:cNvSpPr/>
          <p:nvPr/>
        </p:nvSpPr>
        <p:spPr>
          <a:xfrm flipH="1">
            <a:off x="1088640" y="527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439" name="PlaceHolder 1"/>
          <p:cNvSpPr>
            <a:spLocks noGrp="1"/>
          </p:cNvSpPr>
          <p:nvPr>
            <p:ph type="title"/>
          </p:nvPr>
        </p:nvSpPr>
        <p:spPr>
          <a:xfrm>
            <a:off x="1620000" y="216000"/>
            <a:ext cx="8099640" cy="935640"/>
          </a:xfrm>
          <a:prstGeom prst="rect">
            <a:avLst/>
          </a:prstGeom>
        </p:spPr>
        <p:txBody>
          <a:bodyPr lIns="0" rIns="0" tIns="0" bIns="0" anchor="ctr">
            <a:normAutofit/>
          </a:bodyPr>
          <a:p>
            <a:r>
              <a:rPr b="0" lang="fr-FR" sz="1800" spc="-1" strike="noStrike">
                <a:latin typeface="Arial"/>
              </a:rPr>
              <a:t>Cliquez pour éditer le format du texte-titre</a:t>
            </a:r>
            <a:endParaRPr b="0" lang="fr-FR" sz="1800" spc="-1" strike="noStrike">
              <a:latin typeface="Arial"/>
            </a:endParaRPr>
          </a:p>
        </p:txBody>
      </p:sp>
      <p:sp>
        <p:nvSpPr>
          <p:cNvPr id="440"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
          <p:cNvSpPr/>
          <p:nvPr/>
        </p:nvSpPr>
        <p:spPr>
          <a:xfrm>
            <a:off x="540000" y="306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78" name=""/>
          <p:cNvSpPr/>
          <p:nvPr/>
        </p:nvSpPr>
        <p:spPr>
          <a:xfrm>
            <a:off x="720000" y="486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79" name=""/>
          <p:cNvSpPr/>
          <p:nvPr/>
        </p:nvSpPr>
        <p:spPr>
          <a:xfrm>
            <a:off x="864000" y="702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80" name=""/>
          <p:cNvSpPr/>
          <p:nvPr/>
        </p:nvSpPr>
        <p:spPr>
          <a:xfrm>
            <a:off x="720000" y="126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81" name=""/>
          <p:cNvSpPr/>
          <p:nvPr/>
        </p:nvSpPr>
        <p:spPr>
          <a:xfrm>
            <a:off x="864000" y="954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82" name=""/>
          <p:cNvSpPr/>
          <p:nvPr/>
        </p:nvSpPr>
        <p:spPr>
          <a:xfrm flipH="1">
            <a:off x="540000" y="1350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83" name=""/>
          <p:cNvSpPr/>
          <p:nvPr/>
        </p:nvSpPr>
        <p:spPr>
          <a:xfrm flipH="1">
            <a:off x="720000" y="1170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84" name=""/>
          <p:cNvSpPr/>
          <p:nvPr/>
        </p:nvSpPr>
        <p:spPr>
          <a:xfrm flipH="1">
            <a:off x="720000" y="1530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85" name=""/>
          <p:cNvSpPr/>
          <p:nvPr/>
        </p:nvSpPr>
        <p:spPr>
          <a:xfrm flipH="1">
            <a:off x="864000" y="1746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86" name=""/>
          <p:cNvSpPr/>
          <p:nvPr/>
        </p:nvSpPr>
        <p:spPr>
          <a:xfrm flipH="1">
            <a:off x="864000" y="199836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87" name=""/>
          <p:cNvSpPr/>
          <p:nvPr/>
        </p:nvSpPr>
        <p:spPr>
          <a:xfrm>
            <a:off x="540000" y="239436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88" name=""/>
          <p:cNvSpPr/>
          <p:nvPr/>
        </p:nvSpPr>
        <p:spPr>
          <a:xfrm>
            <a:off x="720000" y="221436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89" name=""/>
          <p:cNvSpPr/>
          <p:nvPr/>
        </p:nvSpPr>
        <p:spPr>
          <a:xfrm>
            <a:off x="720000" y="2583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0" name=""/>
          <p:cNvSpPr/>
          <p:nvPr/>
        </p:nvSpPr>
        <p:spPr>
          <a:xfrm>
            <a:off x="864000" y="2799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1" name=""/>
          <p:cNvSpPr/>
          <p:nvPr/>
        </p:nvSpPr>
        <p:spPr>
          <a:xfrm>
            <a:off x="864000" y="3051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2" name=""/>
          <p:cNvSpPr/>
          <p:nvPr/>
        </p:nvSpPr>
        <p:spPr>
          <a:xfrm flipH="1">
            <a:off x="540000" y="3447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3" name=""/>
          <p:cNvSpPr/>
          <p:nvPr/>
        </p:nvSpPr>
        <p:spPr>
          <a:xfrm flipH="1">
            <a:off x="738720" y="3267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4" name=""/>
          <p:cNvSpPr/>
          <p:nvPr/>
        </p:nvSpPr>
        <p:spPr>
          <a:xfrm flipH="1">
            <a:off x="729360" y="3636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5" name=""/>
          <p:cNvSpPr/>
          <p:nvPr/>
        </p:nvSpPr>
        <p:spPr>
          <a:xfrm flipH="1">
            <a:off x="873360" y="3852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6" name=""/>
          <p:cNvSpPr/>
          <p:nvPr/>
        </p:nvSpPr>
        <p:spPr>
          <a:xfrm flipH="1">
            <a:off x="873360" y="4104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7" name=""/>
          <p:cNvSpPr/>
          <p:nvPr/>
        </p:nvSpPr>
        <p:spPr>
          <a:xfrm>
            <a:off x="549360" y="4500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8" name=""/>
          <p:cNvSpPr/>
          <p:nvPr/>
        </p:nvSpPr>
        <p:spPr>
          <a:xfrm>
            <a:off x="729360" y="4320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499" name=""/>
          <p:cNvSpPr/>
          <p:nvPr/>
        </p:nvSpPr>
        <p:spPr>
          <a:xfrm>
            <a:off x="729360" y="4680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0" name=""/>
          <p:cNvSpPr/>
          <p:nvPr/>
        </p:nvSpPr>
        <p:spPr>
          <a:xfrm>
            <a:off x="873360" y="4896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1" name=""/>
          <p:cNvSpPr/>
          <p:nvPr/>
        </p:nvSpPr>
        <p:spPr>
          <a:xfrm>
            <a:off x="873360" y="5148720"/>
            <a:ext cx="72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2" name=""/>
          <p:cNvSpPr/>
          <p:nvPr/>
        </p:nvSpPr>
        <p:spPr>
          <a:xfrm flipH="1">
            <a:off x="549360" y="5544720"/>
            <a:ext cx="72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3" name=""/>
          <p:cNvSpPr/>
          <p:nvPr/>
        </p:nvSpPr>
        <p:spPr>
          <a:xfrm flipH="1">
            <a:off x="729360" y="5364720"/>
            <a:ext cx="360000" cy="360"/>
          </a:xfrm>
          <a:custGeom>
            <a:avLst/>
            <a:gdLst/>
            <a:ahLst/>
            <a:rect l="l" t="t" r="r" b="b"/>
            <a:pathLst>
              <a:path w="21600" h="21600">
                <a:moveTo>
                  <a:pt x="0" y="0"/>
                </a:moveTo>
                <a:lnTo>
                  <a:pt x="21600" y="21600"/>
                </a:lnTo>
              </a:path>
            </a:pathLst>
          </a:custGeom>
          <a:noFill/>
          <a:ln w="18000">
            <a:solidFill>
              <a:srgbClr val="2a6099"/>
            </a:solidFill>
            <a:round/>
          </a:ln>
        </p:spPr>
        <p:style>
          <a:lnRef idx="0"/>
          <a:fillRef idx="0"/>
          <a:effectRef idx="0"/>
          <a:fontRef idx="minor"/>
        </p:style>
      </p:sp>
      <p:sp>
        <p:nvSpPr>
          <p:cNvPr id="504" name=""/>
          <p:cNvSpPr/>
          <p:nvPr/>
        </p:nvSpPr>
        <p:spPr>
          <a:xfrm>
            <a:off x="1260000" y="21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05" name=""/>
          <p:cNvSpPr/>
          <p:nvPr/>
        </p:nvSpPr>
        <p:spPr>
          <a:xfrm>
            <a:off x="1080000" y="39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06" name=""/>
          <p:cNvSpPr/>
          <p:nvPr/>
        </p:nvSpPr>
        <p:spPr>
          <a:xfrm>
            <a:off x="1080000" y="3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07" name=""/>
          <p:cNvSpPr/>
          <p:nvPr/>
        </p:nvSpPr>
        <p:spPr>
          <a:xfrm>
            <a:off x="936000" y="612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08" name=""/>
          <p:cNvSpPr/>
          <p:nvPr/>
        </p:nvSpPr>
        <p:spPr>
          <a:xfrm>
            <a:off x="936000" y="86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09" name=""/>
          <p:cNvSpPr/>
          <p:nvPr/>
        </p:nvSpPr>
        <p:spPr>
          <a:xfrm flipH="1">
            <a:off x="1259280" y="126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10" name=""/>
          <p:cNvSpPr/>
          <p:nvPr/>
        </p:nvSpPr>
        <p:spPr>
          <a:xfrm flipH="1">
            <a:off x="1079280" y="108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11" name=""/>
          <p:cNvSpPr/>
          <p:nvPr/>
        </p:nvSpPr>
        <p:spPr>
          <a:xfrm flipH="1">
            <a:off x="1079280" y="1440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12" name=""/>
          <p:cNvSpPr/>
          <p:nvPr/>
        </p:nvSpPr>
        <p:spPr>
          <a:xfrm flipH="1">
            <a:off x="935280" y="165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13" name=""/>
          <p:cNvSpPr/>
          <p:nvPr/>
        </p:nvSpPr>
        <p:spPr>
          <a:xfrm flipH="1">
            <a:off x="935280" y="1908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14" name=""/>
          <p:cNvSpPr/>
          <p:nvPr/>
        </p:nvSpPr>
        <p:spPr>
          <a:xfrm>
            <a:off x="1260000" y="230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15" name=""/>
          <p:cNvSpPr/>
          <p:nvPr/>
        </p:nvSpPr>
        <p:spPr>
          <a:xfrm>
            <a:off x="1080000" y="212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16" name=""/>
          <p:cNvSpPr/>
          <p:nvPr/>
        </p:nvSpPr>
        <p:spPr>
          <a:xfrm>
            <a:off x="1080000" y="2493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17" name=""/>
          <p:cNvSpPr/>
          <p:nvPr/>
        </p:nvSpPr>
        <p:spPr>
          <a:xfrm>
            <a:off x="936000" y="2709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18" name=""/>
          <p:cNvSpPr/>
          <p:nvPr/>
        </p:nvSpPr>
        <p:spPr>
          <a:xfrm>
            <a:off x="936000" y="2961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19" name=""/>
          <p:cNvSpPr/>
          <p:nvPr/>
        </p:nvSpPr>
        <p:spPr>
          <a:xfrm flipH="1">
            <a:off x="1259280" y="3357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20" name=""/>
          <p:cNvSpPr/>
          <p:nvPr/>
        </p:nvSpPr>
        <p:spPr>
          <a:xfrm flipH="1">
            <a:off x="1098000" y="3177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21" name=""/>
          <p:cNvSpPr/>
          <p:nvPr/>
        </p:nvSpPr>
        <p:spPr>
          <a:xfrm flipH="1">
            <a:off x="1088640" y="3546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22" name=""/>
          <p:cNvSpPr/>
          <p:nvPr/>
        </p:nvSpPr>
        <p:spPr>
          <a:xfrm flipH="1">
            <a:off x="944640" y="3762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23" name=""/>
          <p:cNvSpPr/>
          <p:nvPr/>
        </p:nvSpPr>
        <p:spPr>
          <a:xfrm flipH="1">
            <a:off x="944640" y="401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24" name=""/>
          <p:cNvSpPr/>
          <p:nvPr/>
        </p:nvSpPr>
        <p:spPr>
          <a:xfrm>
            <a:off x="1269360" y="441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25" name=""/>
          <p:cNvSpPr/>
          <p:nvPr/>
        </p:nvSpPr>
        <p:spPr>
          <a:xfrm>
            <a:off x="1089360" y="423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26" name=""/>
          <p:cNvSpPr/>
          <p:nvPr/>
        </p:nvSpPr>
        <p:spPr>
          <a:xfrm>
            <a:off x="1089360" y="4590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27" name=""/>
          <p:cNvSpPr/>
          <p:nvPr/>
        </p:nvSpPr>
        <p:spPr>
          <a:xfrm>
            <a:off x="945360" y="4806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28" name=""/>
          <p:cNvSpPr/>
          <p:nvPr/>
        </p:nvSpPr>
        <p:spPr>
          <a:xfrm>
            <a:off x="945360" y="5058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29" name=""/>
          <p:cNvSpPr/>
          <p:nvPr/>
        </p:nvSpPr>
        <p:spPr>
          <a:xfrm flipH="1">
            <a:off x="368640" y="545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30" name=""/>
          <p:cNvSpPr/>
          <p:nvPr/>
        </p:nvSpPr>
        <p:spPr>
          <a:xfrm flipH="1">
            <a:off x="548640" y="5274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31" name=""/>
          <p:cNvSpPr/>
          <p:nvPr/>
        </p:nvSpPr>
        <p:spPr>
          <a:xfrm>
            <a:off x="360000" y="21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32" name=""/>
          <p:cNvSpPr/>
          <p:nvPr/>
        </p:nvSpPr>
        <p:spPr>
          <a:xfrm>
            <a:off x="540000" y="39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33" name=""/>
          <p:cNvSpPr/>
          <p:nvPr/>
        </p:nvSpPr>
        <p:spPr>
          <a:xfrm>
            <a:off x="540000" y="36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34" name=""/>
          <p:cNvSpPr/>
          <p:nvPr/>
        </p:nvSpPr>
        <p:spPr>
          <a:xfrm>
            <a:off x="684000" y="612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35" name=""/>
          <p:cNvSpPr/>
          <p:nvPr/>
        </p:nvSpPr>
        <p:spPr>
          <a:xfrm>
            <a:off x="684000" y="864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36" name=""/>
          <p:cNvSpPr/>
          <p:nvPr/>
        </p:nvSpPr>
        <p:spPr>
          <a:xfrm flipH="1">
            <a:off x="359280" y="126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37" name=""/>
          <p:cNvSpPr/>
          <p:nvPr/>
        </p:nvSpPr>
        <p:spPr>
          <a:xfrm flipH="1">
            <a:off x="539280" y="108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38" name=""/>
          <p:cNvSpPr/>
          <p:nvPr/>
        </p:nvSpPr>
        <p:spPr>
          <a:xfrm flipH="1">
            <a:off x="539280" y="1440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39" name=""/>
          <p:cNvSpPr/>
          <p:nvPr/>
        </p:nvSpPr>
        <p:spPr>
          <a:xfrm flipH="1">
            <a:off x="683280" y="165636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40" name=""/>
          <p:cNvSpPr/>
          <p:nvPr/>
        </p:nvSpPr>
        <p:spPr>
          <a:xfrm flipH="1">
            <a:off x="683280" y="1908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41" name=""/>
          <p:cNvSpPr/>
          <p:nvPr/>
        </p:nvSpPr>
        <p:spPr>
          <a:xfrm>
            <a:off x="360000" y="230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42" name=""/>
          <p:cNvSpPr/>
          <p:nvPr/>
        </p:nvSpPr>
        <p:spPr>
          <a:xfrm>
            <a:off x="540000" y="212436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43" name=""/>
          <p:cNvSpPr/>
          <p:nvPr/>
        </p:nvSpPr>
        <p:spPr>
          <a:xfrm>
            <a:off x="540000" y="2493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44" name=""/>
          <p:cNvSpPr/>
          <p:nvPr/>
        </p:nvSpPr>
        <p:spPr>
          <a:xfrm>
            <a:off x="684000" y="2709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45" name=""/>
          <p:cNvSpPr/>
          <p:nvPr/>
        </p:nvSpPr>
        <p:spPr>
          <a:xfrm>
            <a:off x="684000" y="2961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46" name=""/>
          <p:cNvSpPr/>
          <p:nvPr/>
        </p:nvSpPr>
        <p:spPr>
          <a:xfrm flipH="1">
            <a:off x="359280" y="3357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47" name=""/>
          <p:cNvSpPr/>
          <p:nvPr/>
        </p:nvSpPr>
        <p:spPr>
          <a:xfrm flipH="1">
            <a:off x="558000" y="3177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48" name=""/>
          <p:cNvSpPr/>
          <p:nvPr/>
        </p:nvSpPr>
        <p:spPr>
          <a:xfrm flipH="1">
            <a:off x="548640" y="3546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49" name=""/>
          <p:cNvSpPr/>
          <p:nvPr/>
        </p:nvSpPr>
        <p:spPr>
          <a:xfrm flipH="1">
            <a:off x="692640" y="3762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50" name=""/>
          <p:cNvSpPr/>
          <p:nvPr/>
        </p:nvSpPr>
        <p:spPr>
          <a:xfrm flipH="1">
            <a:off x="692640" y="401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51" name=""/>
          <p:cNvSpPr/>
          <p:nvPr/>
        </p:nvSpPr>
        <p:spPr>
          <a:xfrm>
            <a:off x="369360" y="441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52" name=""/>
          <p:cNvSpPr/>
          <p:nvPr/>
        </p:nvSpPr>
        <p:spPr>
          <a:xfrm>
            <a:off x="549360" y="423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53" name=""/>
          <p:cNvSpPr/>
          <p:nvPr/>
        </p:nvSpPr>
        <p:spPr>
          <a:xfrm>
            <a:off x="549360" y="4590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54" name=""/>
          <p:cNvSpPr/>
          <p:nvPr/>
        </p:nvSpPr>
        <p:spPr>
          <a:xfrm>
            <a:off x="693360" y="4806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55" name=""/>
          <p:cNvSpPr/>
          <p:nvPr/>
        </p:nvSpPr>
        <p:spPr>
          <a:xfrm>
            <a:off x="693360" y="5058720"/>
            <a:ext cx="179640" cy="179640"/>
          </a:xfrm>
          <a:prstGeom prst="ellipse">
            <a:avLst/>
          </a:prstGeom>
          <a:solidFill>
            <a:srgbClr val="ffd8ce"/>
          </a:solidFill>
          <a:ln w="18000">
            <a:solidFill>
              <a:srgbClr val="ff4000"/>
            </a:solidFill>
            <a:round/>
          </a:ln>
        </p:spPr>
        <p:style>
          <a:lnRef idx="0"/>
          <a:fillRef idx="0"/>
          <a:effectRef idx="0"/>
          <a:fontRef idx="minor"/>
        </p:style>
      </p:sp>
      <p:sp>
        <p:nvSpPr>
          <p:cNvPr id="556" name=""/>
          <p:cNvSpPr/>
          <p:nvPr/>
        </p:nvSpPr>
        <p:spPr>
          <a:xfrm flipH="1">
            <a:off x="1268640" y="545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57" name=""/>
          <p:cNvSpPr/>
          <p:nvPr/>
        </p:nvSpPr>
        <p:spPr>
          <a:xfrm flipH="1">
            <a:off x="1088640" y="5274720"/>
            <a:ext cx="179640" cy="179640"/>
          </a:xfrm>
          <a:prstGeom prst="ellipse">
            <a:avLst/>
          </a:prstGeom>
          <a:solidFill>
            <a:srgbClr val="dee6ef"/>
          </a:solidFill>
          <a:ln w="18000">
            <a:solidFill>
              <a:srgbClr val="2a6099"/>
            </a:solidFill>
            <a:round/>
          </a:ln>
        </p:spPr>
        <p:style>
          <a:lnRef idx="0"/>
          <a:fillRef idx="0"/>
          <a:effectRef idx="0"/>
          <a:fontRef idx="minor"/>
        </p:style>
      </p:sp>
      <p:sp>
        <p:nvSpPr>
          <p:cNvPr id="558" name="PlaceHolder 1"/>
          <p:cNvSpPr>
            <a:spLocks noGrp="1"/>
          </p:cNvSpPr>
          <p:nvPr>
            <p:ph type="title"/>
          </p:nvPr>
        </p:nvSpPr>
        <p:spPr>
          <a:xfrm>
            <a:off x="1620000" y="216000"/>
            <a:ext cx="8099640" cy="935640"/>
          </a:xfrm>
          <a:prstGeom prst="rect">
            <a:avLst/>
          </a:prstGeom>
        </p:spPr>
        <p:txBody>
          <a:bodyPr lIns="0" rIns="0" tIns="0" bIns="0" anchor="ctr">
            <a:normAutofit/>
          </a:bodyPr>
          <a:p>
            <a:r>
              <a:rPr b="0" lang="fr-FR" sz="1800" spc="-1" strike="noStrike">
                <a:latin typeface="Arial"/>
              </a:rPr>
              <a:t>Cliquez pour éditer le format du texte-titre</a:t>
            </a:r>
            <a:endParaRPr b="0" lang="fr-FR" sz="1800" spc="-1" strike="noStrike">
              <a:latin typeface="Arial"/>
            </a:endParaRPr>
          </a:p>
        </p:txBody>
      </p:sp>
      <p:sp>
        <p:nvSpPr>
          <p:cNvPr id="559" name="PlaceHolder 2"/>
          <p:cNvSpPr>
            <a:spLocks noGrp="1"/>
          </p:cNvSpPr>
          <p:nvPr>
            <p:ph type="body"/>
          </p:nvPr>
        </p:nvSpPr>
        <p:spPr>
          <a:xfrm>
            <a:off x="1620000" y="1368000"/>
            <a:ext cx="3952080" cy="328788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
        <p:nvSpPr>
          <p:cNvPr id="560" name="PlaceHolder 3"/>
          <p:cNvSpPr>
            <a:spLocks noGrp="1"/>
          </p:cNvSpPr>
          <p:nvPr>
            <p:ph type="body"/>
          </p:nvPr>
        </p:nvSpPr>
        <p:spPr>
          <a:xfrm>
            <a:off x="5770440" y="1368000"/>
            <a:ext cx="3952080" cy="1567800"/>
          </a:xfrm>
          <a:prstGeom prst="rect">
            <a:avLst/>
          </a:prstGeom>
        </p:spPr>
        <p:txBody>
          <a:bodyPr lIns="0" rIns="0" tIns="0" bIns="0">
            <a:normAutofit fontScale="65000"/>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
        <p:nvSpPr>
          <p:cNvPr id="561" name="PlaceHolder 4"/>
          <p:cNvSpPr>
            <a:spLocks noGrp="1"/>
          </p:cNvSpPr>
          <p:nvPr>
            <p:ph type="body"/>
          </p:nvPr>
        </p:nvSpPr>
        <p:spPr>
          <a:xfrm>
            <a:off x="5770440" y="3085560"/>
            <a:ext cx="3952080" cy="1567800"/>
          </a:xfrm>
          <a:prstGeom prst="rect">
            <a:avLst/>
          </a:prstGeom>
        </p:spPr>
        <p:txBody>
          <a:bodyPr lIns="0" rIns="0" tIns="0" bIns="0">
            <a:normAutofit fontScale="65000"/>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8.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8.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8.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8.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8.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www.zdnet.fr/actualites/industrie-vers-une-utilisation-massive-des-jumeaux-numeriques-en-passant-au-digital-39857684.htm" TargetMode="External"/><Relationship Id="rId3" Type="http://schemas.openxmlformats.org/officeDocument/2006/relationships/slideLayout" Target="../slideLayouts/slideLayout28.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8.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www.cancer.ca/fr-ca/cancer-information/cancer-101/cancer-research/personalized-medicine/?region=qc#" TargetMode="External"/><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8.xml"/>
</Relationships>
</file>

<file path=ppt/slides/_rels/slide31.xml.rels><?xml version="1.0" encoding="UTF-8"?>
<Relationships xmlns="http://schemas.openxmlformats.org/package/2006/relationships"><Relationship Id="rId1" Type="http://schemas.openxmlformats.org/officeDocument/2006/relationships/video" Target="../media/media22.ogv"/><Relationship Id="rId2" Type="http://schemas.microsoft.com/office/2007/relationships/media" Target="../media/media22.ogv"/><Relationship Id="rId3" Type="http://schemas.openxmlformats.org/officeDocument/2006/relationships/image" Target="../media/image23.png"/><Relationship Id="rId4" Type="http://schemas.openxmlformats.org/officeDocument/2006/relationships/slideLayout" Target="../slideLayouts/slideLayout28.xml"/>
</Relationships>
</file>

<file path=ppt/slides/_rels/slide3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3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8.xml"/>
</Relationships>
</file>

<file path=ppt/slides/_rels/slide3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https://fr.wikipedia.org/wiki/Internet_des_objets" TargetMode="External"/><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spcBef>
                <a:spcPts val="1199"/>
              </a:spcBef>
            </a:pPr>
            <a:r>
              <a:rPr b="1" lang="fr-FR" sz="3300" spc="-1" strike="noStrike">
                <a:solidFill>
                  <a:srgbClr val="ff5429"/>
                </a:solidFill>
                <a:latin typeface="Calibri"/>
              </a:rPr>
              <a:t>À LA DÉCOUVERTE DE JUMEAU NUMÉRIQUE</a:t>
            </a:r>
            <a:endParaRPr b="0" lang="fr-FR" sz="3300" spc="-1" strike="noStrike">
              <a:latin typeface="Arial"/>
            </a:endParaRPr>
          </a:p>
        </p:txBody>
      </p:sp>
      <p:sp>
        <p:nvSpPr>
          <p:cNvPr id="599" name=""/>
          <p:cNvSpPr/>
          <p:nvPr/>
        </p:nvSpPr>
        <p:spPr>
          <a:xfrm>
            <a:off x="1620000" y="1260000"/>
            <a:ext cx="8099640" cy="32878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fr-FR" sz="3200" spc="-1" strike="noStrike">
                <a:latin typeface="Calibri"/>
              </a:rPr>
              <a:t>K.I.A.Derouiche</a:t>
            </a:r>
            <a:endParaRPr b="0" lang="fr-FR" sz="3200" spc="-1" strike="noStrike">
              <a:latin typeface="Arial"/>
            </a:endParaRPr>
          </a:p>
          <a:p>
            <a:pPr algn="ctr">
              <a:lnSpc>
                <a:spcPct val="100000"/>
              </a:lnSpc>
            </a:pPr>
            <a:r>
              <a:rPr b="0" lang="fr-FR" sz="2600" spc="-1" strike="noStrike">
                <a:latin typeface="Calibri"/>
              </a:rPr>
              <a:t>Architect solutions</a:t>
            </a:r>
            <a:endParaRPr b="0" lang="fr-FR" sz="2600" spc="-1" strike="noStrike">
              <a:latin typeface="Arial"/>
            </a:endParaRPr>
          </a:p>
          <a:p>
            <a:pPr algn="ctr">
              <a:lnSpc>
                <a:spcPct val="100000"/>
              </a:lnSpc>
            </a:pPr>
            <a:endParaRPr b="0" lang="fr-FR" sz="2600" spc="-1" strike="noStrike">
              <a:latin typeface="Arial"/>
            </a:endParaRPr>
          </a:p>
          <a:p>
            <a:pPr algn="ctr">
              <a:lnSpc>
                <a:spcPct val="100000"/>
              </a:lnSpc>
            </a:pPr>
            <a:r>
              <a:rPr b="1" lang="fr-FR" sz="2400" spc="-1" strike="noStrike">
                <a:solidFill>
                  <a:srgbClr val="3465a4"/>
                </a:solidFill>
                <a:latin typeface="Calibri"/>
              </a:rPr>
              <a:t>SICOM 2021 </a:t>
            </a:r>
            <a:endParaRPr b="0" lang="fr-FR" sz="2400" spc="-1" strike="noStrike">
              <a:latin typeface="Arial"/>
            </a:endParaRPr>
          </a:p>
          <a:p>
            <a:pPr algn="ctr">
              <a:lnSpc>
                <a:spcPct val="100000"/>
              </a:lnSpc>
            </a:pPr>
            <a:r>
              <a:rPr b="1" lang="fr-FR" sz="2400" spc="-1" strike="noStrike">
                <a:solidFill>
                  <a:srgbClr val="3465a4"/>
                </a:solidFill>
                <a:latin typeface="Calibri"/>
              </a:rPr>
              <a:t>07 au 11 Juillet 2021</a:t>
            </a:r>
            <a:endParaRPr b="0" lang="fr-FR" sz="2400" spc="-1" strike="noStrike">
              <a:latin typeface="Arial"/>
            </a:endParaRPr>
          </a:p>
          <a:p>
            <a:pPr algn="ctr">
              <a:lnSpc>
                <a:spcPct val="100000"/>
              </a:lnSpc>
            </a:pPr>
            <a:endParaRPr b="0" lang="fr-FR" sz="2400" spc="-1" strike="noStrike">
              <a:latin typeface="Arial"/>
            </a:endParaRPr>
          </a:p>
        </p:txBody>
      </p:sp>
      <p:pic>
        <p:nvPicPr>
          <p:cNvPr id="600" name="" descr=""/>
          <p:cNvPicPr/>
          <p:nvPr/>
        </p:nvPicPr>
        <p:blipFill>
          <a:blip r:embed="rId1"/>
          <a:stretch/>
        </p:blipFill>
        <p:spPr>
          <a:xfrm>
            <a:off x="2142720" y="4008240"/>
            <a:ext cx="2716920" cy="539640"/>
          </a:xfrm>
          <a:prstGeom prst="rect">
            <a:avLst/>
          </a:prstGeom>
          <a:ln w="18000">
            <a:noFill/>
          </a:ln>
        </p:spPr>
      </p:pic>
      <p:pic>
        <p:nvPicPr>
          <p:cNvPr id="601" name="" descr=""/>
          <p:cNvPicPr/>
          <p:nvPr/>
        </p:nvPicPr>
        <p:blipFill>
          <a:blip r:embed="rId2"/>
          <a:stretch/>
        </p:blipFill>
        <p:spPr>
          <a:xfrm>
            <a:off x="7560000" y="3732840"/>
            <a:ext cx="1263960" cy="946800"/>
          </a:xfrm>
          <a:prstGeom prst="rect">
            <a:avLst/>
          </a:prstGeom>
          <a:ln w="18000">
            <a:noFill/>
          </a:ln>
        </p:spPr>
      </p:pic>
      <p:pic>
        <p:nvPicPr>
          <p:cNvPr id="602" name="" descr=""/>
          <p:cNvPicPr/>
          <p:nvPr/>
        </p:nvPicPr>
        <p:blipFill>
          <a:blip r:embed="rId3"/>
          <a:stretch/>
        </p:blipFill>
        <p:spPr>
          <a:xfrm>
            <a:off x="5400000" y="3600000"/>
            <a:ext cx="1079640" cy="1079640"/>
          </a:xfrm>
          <a:prstGeom prst="rect">
            <a:avLst/>
          </a:prstGeom>
          <a:ln w="1800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
          <p:cNvSpPr/>
          <p:nvPr/>
        </p:nvSpPr>
        <p:spPr>
          <a:xfrm>
            <a:off x="1620000" y="-242640"/>
            <a:ext cx="8099640" cy="1853280"/>
          </a:xfrm>
          <a:prstGeom prst="rect">
            <a:avLst/>
          </a:prstGeom>
          <a:noFill/>
          <a:ln w="0">
            <a:noFill/>
          </a:ln>
        </p:spPr>
        <p:style>
          <a:lnRef idx="0"/>
          <a:fillRef idx="0"/>
          <a:effectRef idx="0"/>
          <a:fontRef idx="minor"/>
        </p:style>
        <p:txBody>
          <a:bodyPr lIns="0" rIns="0" tIns="0" bIns="0" anchor="ctr">
            <a:normAutofit/>
          </a:bodyPr>
          <a:p>
            <a:pPr algn="ctr">
              <a:lnSpc>
                <a:spcPct val="100000"/>
              </a:lnSpc>
            </a:pPr>
            <a:br/>
            <a:r>
              <a:rPr b="1" lang="fr-FR" sz="3300" spc="-1" strike="noStrike">
                <a:solidFill>
                  <a:srgbClr val="3465a4"/>
                </a:solidFill>
                <a:latin typeface="Times New Roman"/>
              </a:rPr>
              <a:t>Histoire du mot et du concept</a:t>
            </a:r>
            <a:br/>
            <a:endParaRPr b="0" lang="fr-FR" sz="3300" spc="-1" strike="noStrike">
              <a:latin typeface="Arial"/>
            </a:endParaRPr>
          </a:p>
        </p:txBody>
      </p:sp>
      <p:sp>
        <p:nvSpPr>
          <p:cNvPr id="621"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fontScale="78000"/>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Arial"/>
              </a:rPr>
              <a:t>Le jumeau numérique lancé par la NASA (fin des années 70).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Arial"/>
              </a:rPr>
              <a:t>Le concept a été formulé en 2003 par le Dr </a:t>
            </a:r>
            <a:r>
              <a:rPr b="1" lang="fr-FR" sz="2400" spc="-1" strike="noStrike">
                <a:solidFill>
                  <a:srgbClr val="050505"/>
                </a:solidFill>
                <a:latin typeface="Arial"/>
              </a:rPr>
              <a:t>Michael Grieves</a:t>
            </a:r>
            <a:r>
              <a:rPr b="0" lang="fr-FR" sz="2400" spc="-1" strike="noStrike">
                <a:solidFill>
                  <a:srgbClr val="050505"/>
                </a:solidFill>
                <a:latin typeface="Arial"/>
              </a:rPr>
              <a:t> spécialiste en gestion du cycle de vie(PLM) lors d’une conférence a l’université du Michigan </a:t>
            </a:r>
            <a:r>
              <a:rPr b="0" lang="fr-FR" sz="2400" spc="-1" strike="sngStrike">
                <a:solidFill>
                  <a:srgbClr val="050505"/>
                </a:solidFill>
                <a:latin typeface="Arial"/>
              </a:rPr>
              <a:t>et John Vickers de la Nasa</a:t>
            </a:r>
            <a:r>
              <a:rPr b="0" lang="fr-FR" sz="2400" spc="-1" strike="noStrike">
                <a:solidFill>
                  <a:srgbClr val="050505"/>
                </a:solidFill>
                <a:latin typeface="Arial"/>
              </a:rPr>
              <a:t>.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Arial"/>
              </a:rPr>
              <a:t>Foire de Hanovre 2012, adoption du jumeau numérique dans l’industrie</a:t>
            </a:r>
            <a:r>
              <a:rPr b="0" lang="fr-FR" sz="2400" spc="-1" strike="sngStrike">
                <a:solidFill>
                  <a:srgbClr val="050505"/>
                </a:solidFill>
                <a:latin typeface="Arial"/>
              </a:rPr>
              <a:t> jusqu'en 2013-2014</a:t>
            </a:r>
            <a:r>
              <a:rPr b="0" lang="fr-FR" sz="2400" spc="-1" strike="noStrike">
                <a:solidFill>
                  <a:srgbClr val="050505"/>
                </a:solidFill>
                <a:latin typeface="Arial"/>
              </a:rPr>
              <a:t>. ~ 20 Milliard de Dollars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Arial"/>
              </a:rPr>
              <a:t>En 2015, IA (Intelligence Artificielle) et le cloud rentre en jeu par IBM, Microsoft et les leaders de l'industrie.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Arial"/>
              </a:rPr>
              <a:t>En 2017, début de l’immersion de la réalité augmentée dans le jumeau numérique.</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fontScale="96000"/>
          </a:bodyPr>
          <a:p>
            <a:pPr algn="ctr">
              <a:lnSpc>
                <a:spcPct val="100000"/>
              </a:lnSpc>
            </a:pPr>
            <a:r>
              <a:rPr b="1" lang="fr-FR" sz="3300" spc="-1" strike="noStrike">
                <a:solidFill>
                  <a:srgbClr val="3465a4"/>
                </a:solidFill>
                <a:latin typeface="Calibri"/>
              </a:rPr>
              <a:t>Evolution technologique de jumeau numérique </a:t>
            </a:r>
            <a:endParaRPr b="0" lang="fr-FR" sz="3300" spc="-1" strike="noStrike">
              <a:latin typeface="Arial"/>
            </a:endParaRPr>
          </a:p>
        </p:txBody>
      </p:sp>
      <p:sp>
        <p:nvSpPr>
          <p:cNvPr id="623" name=""/>
          <p:cNvSpPr/>
          <p:nvPr/>
        </p:nvSpPr>
        <p:spPr>
          <a:xfrm>
            <a:off x="1620000" y="1368000"/>
            <a:ext cx="8099640" cy="3287880"/>
          </a:xfrm>
          <a:prstGeom prst="rect">
            <a:avLst/>
          </a:prstGeom>
          <a:noFill/>
          <a:ln w="0">
            <a:noFill/>
          </a:ln>
        </p:spPr>
        <p:style>
          <a:lnRef idx="0"/>
          <a:fillRef idx="0"/>
          <a:effectRef idx="0"/>
          <a:fontRef idx="minor"/>
        </p:style>
      </p:sp>
      <p:pic>
        <p:nvPicPr>
          <p:cNvPr id="624" name="" descr=""/>
          <p:cNvPicPr/>
          <p:nvPr/>
        </p:nvPicPr>
        <p:blipFill>
          <a:blip r:embed="rId1"/>
          <a:stretch/>
        </p:blipFill>
        <p:spPr>
          <a:xfrm>
            <a:off x="1440000" y="1283760"/>
            <a:ext cx="8459640" cy="3370680"/>
          </a:xfrm>
          <a:prstGeom prst="rect">
            <a:avLst/>
          </a:prstGeom>
          <a:ln w="1800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L’espace IoT</a:t>
            </a:r>
            <a:endParaRPr b="0" lang="fr-FR" sz="3300" spc="-1" strike="noStrike">
              <a:latin typeface="Arial"/>
            </a:endParaRPr>
          </a:p>
        </p:txBody>
      </p:sp>
      <p:sp>
        <p:nvSpPr>
          <p:cNvPr id="626" name=""/>
          <p:cNvSpPr/>
          <p:nvPr/>
        </p:nvSpPr>
        <p:spPr>
          <a:xfrm>
            <a:off x="1620000" y="1368000"/>
            <a:ext cx="3952080" cy="3287880"/>
          </a:xfrm>
          <a:prstGeom prst="rect">
            <a:avLst/>
          </a:prstGeom>
          <a:noFill/>
          <a:ln w="0">
            <a:noFill/>
          </a:ln>
        </p:spPr>
        <p:style>
          <a:lnRef idx="0"/>
          <a:fillRef idx="0"/>
          <a:effectRef idx="0"/>
          <a:fontRef idx="minor"/>
        </p:style>
        <p:txBody>
          <a:bodyPr lIns="0" rIns="0" tIns="0" bIns="0">
            <a:normAutofit fontScale="81000"/>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Le Jumeau Numérique est développée dans l'espace IoT qui et devenu rapidement la technologie phare pour </a:t>
            </a:r>
            <a:r>
              <a:rPr b="1" lang="fr-FR" sz="2400" spc="-1" strike="noStrike">
                <a:solidFill>
                  <a:srgbClr val="050505"/>
                </a:solidFill>
                <a:latin typeface="Calibri"/>
              </a:rPr>
              <a:t>la numérisation du monde physique</a:t>
            </a:r>
            <a:r>
              <a:rPr b="0" lang="fr-FR" sz="2400" spc="-1" strike="noStrike">
                <a:solidFill>
                  <a:srgbClr val="050505"/>
                </a:solidFill>
                <a:latin typeface="Calibri"/>
              </a:rPr>
              <a:t>.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Le pont entre le monde physique et numérique.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C’est une technologie dynamique, d'apprentissage et en temps réel. </a:t>
            </a:r>
            <a:endParaRPr b="0" lang="fr-FR" sz="2400" spc="-1" strike="noStrike">
              <a:latin typeface="Arial"/>
            </a:endParaRPr>
          </a:p>
          <a:p>
            <a:pPr>
              <a:lnSpc>
                <a:spcPct val="100000"/>
              </a:lnSpc>
              <a:spcAft>
                <a:spcPts val="1060"/>
              </a:spcAft>
            </a:pPr>
            <a:endParaRPr b="0" lang="fr-FR" sz="2400" spc="-1" strike="noStrike">
              <a:latin typeface="Arial"/>
            </a:endParaRPr>
          </a:p>
        </p:txBody>
      </p:sp>
      <p:sp>
        <p:nvSpPr>
          <p:cNvPr id="627" name=""/>
          <p:cNvSpPr/>
          <p:nvPr/>
        </p:nvSpPr>
        <p:spPr>
          <a:xfrm>
            <a:off x="5770440" y="1368000"/>
            <a:ext cx="3952080" cy="3287880"/>
          </a:xfrm>
          <a:prstGeom prst="rect">
            <a:avLst/>
          </a:prstGeom>
          <a:noFill/>
          <a:ln w="0">
            <a:noFill/>
          </a:ln>
        </p:spPr>
        <p:style>
          <a:lnRef idx="0"/>
          <a:fillRef idx="0"/>
          <a:effectRef idx="0"/>
          <a:fontRef idx="minor"/>
        </p:style>
      </p:sp>
      <p:pic>
        <p:nvPicPr>
          <p:cNvPr id="628" name="" descr=""/>
          <p:cNvPicPr/>
          <p:nvPr/>
        </p:nvPicPr>
        <p:blipFill>
          <a:blip r:embed="rId1"/>
          <a:stretch/>
        </p:blipFill>
        <p:spPr>
          <a:xfrm>
            <a:off x="6265080" y="1495080"/>
            <a:ext cx="2914560" cy="2824560"/>
          </a:xfrm>
          <a:prstGeom prst="rect">
            <a:avLst/>
          </a:prstGeom>
          <a:ln w="1800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De l’IoT vers le jumeau numérique</a:t>
            </a:r>
            <a:endParaRPr b="0" lang="fr-FR" sz="3300" spc="-1" strike="noStrike">
              <a:latin typeface="Arial"/>
            </a:endParaRPr>
          </a:p>
        </p:txBody>
      </p:sp>
      <p:pic>
        <p:nvPicPr>
          <p:cNvPr id="630" name="" descr=""/>
          <p:cNvPicPr/>
          <p:nvPr/>
        </p:nvPicPr>
        <p:blipFill>
          <a:blip r:embed="rId1"/>
          <a:stretch/>
        </p:blipFill>
        <p:spPr>
          <a:xfrm>
            <a:off x="1800000" y="1440000"/>
            <a:ext cx="7888680" cy="3241080"/>
          </a:xfrm>
          <a:prstGeom prst="rect">
            <a:avLst/>
          </a:prstGeom>
          <a:ln w="1800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050505"/>
                </a:solidFill>
                <a:latin typeface="Calibri"/>
              </a:rPr>
              <a:t>Le but de l’architecture du Jumeau Numérique</a:t>
            </a:r>
            <a:r>
              <a:rPr b="0" lang="fr-FR" sz="3300" spc="-1" strike="noStrike">
                <a:solidFill>
                  <a:srgbClr val="050505"/>
                </a:solidFill>
                <a:latin typeface="Times New Roman"/>
              </a:rPr>
              <a:t> </a:t>
            </a:r>
            <a:endParaRPr b="0" lang="fr-FR" sz="3300" spc="-1" strike="noStrike">
              <a:latin typeface="Arial"/>
            </a:endParaRPr>
          </a:p>
        </p:txBody>
      </p:sp>
      <p:sp>
        <p:nvSpPr>
          <p:cNvPr id="632" name=""/>
          <p:cNvSpPr/>
          <p:nvPr/>
        </p:nvSpPr>
        <p:spPr>
          <a:xfrm>
            <a:off x="1620000" y="1368000"/>
            <a:ext cx="3952080" cy="3287880"/>
          </a:xfrm>
          <a:prstGeom prst="rect">
            <a:avLst/>
          </a:prstGeom>
          <a:noFill/>
          <a:ln w="0">
            <a:noFill/>
          </a:ln>
        </p:spPr>
        <p:style>
          <a:lnRef idx="0"/>
          <a:fillRef idx="0"/>
          <a:effectRef idx="0"/>
          <a:fontRef idx="minor"/>
        </p:style>
        <p:txBody>
          <a:bodyPr lIns="0" rIns="0" tIns="0" bIns="0">
            <a:normAutofit fontScale="88000"/>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Fermez la boucle entre le monde physique et le monde numérique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Construire un référentiel unifié qui relie deux produits ensemble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Construire une </a:t>
            </a:r>
            <a:r>
              <a:rPr b="1" lang="fr-FR" sz="2400" spc="-1" strike="noStrike">
                <a:solidFill>
                  <a:srgbClr val="050505"/>
                </a:solidFill>
                <a:latin typeface="Calibri"/>
              </a:rPr>
              <a:t>rétroaction</a:t>
            </a:r>
            <a:r>
              <a:rPr b="0" lang="fr-FR" sz="2400" spc="-1" strike="noStrike">
                <a:solidFill>
                  <a:srgbClr val="050505"/>
                </a:solidFill>
                <a:latin typeface="Calibri"/>
              </a:rPr>
              <a:t> boucle fermée entre le modèle simulé et Produit physique après la fabrication </a:t>
            </a:r>
            <a:endParaRPr b="0" lang="fr-FR" sz="2400" spc="-1" strike="noStrike">
              <a:latin typeface="Arial"/>
            </a:endParaRPr>
          </a:p>
        </p:txBody>
      </p:sp>
      <p:pic>
        <p:nvPicPr>
          <p:cNvPr id="633" name="" descr=""/>
          <p:cNvPicPr/>
          <p:nvPr/>
        </p:nvPicPr>
        <p:blipFill>
          <a:blip r:embed="rId1"/>
          <a:stretch/>
        </p:blipFill>
        <p:spPr>
          <a:xfrm>
            <a:off x="5760000" y="1260000"/>
            <a:ext cx="4038480" cy="3239640"/>
          </a:xfrm>
          <a:prstGeom prst="rect">
            <a:avLst/>
          </a:prstGeom>
          <a:ln w="1800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Jumeaux numériques - des exemples</a:t>
            </a:r>
            <a:endParaRPr b="0" lang="fr-FR" sz="33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0" lang="fr-FR" sz="3300" spc="-1" strike="noStrike">
                <a:solidFill>
                  <a:srgbClr val="050505"/>
                </a:solidFill>
                <a:latin typeface="Calibri"/>
              </a:rPr>
              <a:t>Usine 4.0</a:t>
            </a:r>
            <a:endParaRPr b="0" lang="fr-FR" sz="3300" spc="-1" strike="noStrike">
              <a:latin typeface="Arial"/>
            </a:endParaRPr>
          </a:p>
        </p:txBody>
      </p:sp>
      <p:sp>
        <p:nvSpPr>
          <p:cNvPr id="636" name=""/>
          <p:cNvSpPr/>
          <p:nvPr/>
        </p:nvSpPr>
        <p:spPr>
          <a:xfrm>
            <a:off x="1620000" y="1368000"/>
            <a:ext cx="8099640" cy="3287880"/>
          </a:xfrm>
          <a:prstGeom prst="rect">
            <a:avLst/>
          </a:prstGeom>
          <a:noFill/>
          <a:ln w="0">
            <a:noFill/>
          </a:ln>
        </p:spPr>
        <p:style>
          <a:lnRef idx="0"/>
          <a:fillRef idx="0"/>
          <a:effectRef idx="0"/>
          <a:fontRef idx="minor"/>
        </p:style>
      </p:sp>
      <p:pic>
        <p:nvPicPr>
          <p:cNvPr id="637" name="" descr=""/>
          <p:cNvPicPr/>
          <p:nvPr/>
        </p:nvPicPr>
        <p:blipFill>
          <a:blip r:embed="rId1"/>
          <a:stretch/>
        </p:blipFill>
        <p:spPr>
          <a:xfrm>
            <a:off x="1653120" y="1046160"/>
            <a:ext cx="8066520" cy="4533480"/>
          </a:xfrm>
          <a:prstGeom prst="rect">
            <a:avLst/>
          </a:prstGeom>
          <a:ln w="1800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fontScale="93000"/>
          </a:bodyPr>
          <a:p>
            <a:pPr algn="ctr">
              <a:lnSpc>
                <a:spcPct val="100000"/>
              </a:lnSpc>
            </a:pPr>
            <a:r>
              <a:rPr b="1" lang="fr-FR" sz="3300" spc="-1" strike="noStrike">
                <a:solidFill>
                  <a:srgbClr val="3465a4"/>
                </a:solidFill>
                <a:latin typeface="Calibri"/>
              </a:rPr>
              <a:t>L’exemple de la Coopération</a:t>
            </a:r>
            <a:br/>
            <a:endParaRPr b="0" lang="fr-FR" sz="3300" spc="-1" strike="noStrike">
              <a:latin typeface="Arial"/>
            </a:endParaRPr>
          </a:p>
        </p:txBody>
      </p:sp>
      <p:sp>
        <p:nvSpPr>
          <p:cNvPr id="639"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fontScale="66000"/>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Contexte courant</a:t>
            </a:r>
            <a:endParaRPr b="0" lang="fr-FR" sz="24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Une panne détectée dans la machine ou dans la gamme de produits </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Machine physiquement inspectée </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Identifier l'erreur et effectuer l'étalonnage </a:t>
            </a:r>
            <a:endParaRPr b="0" lang="fr-FR" sz="21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Désavantages</a:t>
            </a:r>
            <a:endParaRPr b="0" lang="fr-FR" sz="24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L'accident s'est déjà produit </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Pourrait nécessiter un accès à un expert technique dans différents domaines géographiques </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Limité aux machines évaluées dans l'emplacement physique, par exemple une voiture de consommation, doit être inspectée dans le centre de maintenance.  </a:t>
            </a:r>
            <a:endParaRPr b="0" lang="fr-FR" sz="21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Jumeau numérique: Dispositif physique Signaler son état en temps réel, les experts disposent de la représentation numérique. L'expert pourrait effectuer le réglage et l'étalonnage à distance </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Enjeux de l’usine 4.0</a:t>
            </a:r>
            <a:r>
              <a:rPr b="0" lang="fr-FR" sz="3300" spc="-1" strike="noStrike">
                <a:solidFill>
                  <a:srgbClr val="050505"/>
                </a:solidFill>
                <a:latin typeface="Calibri"/>
              </a:rPr>
              <a:t> </a:t>
            </a:r>
            <a:endParaRPr b="0" lang="fr-FR" sz="3300" spc="-1" strike="noStrike">
              <a:latin typeface="Arial"/>
            </a:endParaRPr>
          </a:p>
        </p:txBody>
      </p:sp>
      <p:sp>
        <p:nvSpPr>
          <p:cNvPr id="641"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fontScale="52000"/>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Conception</a:t>
            </a:r>
            <a:endParaRPr b="0" lang="fr-FR" sz="24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conception optimisée par des essais numériques qui peuvent être nombreuses</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validation de solution avant production</a:t>
            </a:r>
            <a:endParaRPr b="0" lang="fr-FR" sz="2100" spc="-1" strike="noStrike">
              <a:latin typeface="Arial"/>
            </a:endParaRPr>
          </a:p>
          <a:p>
            <a:pPr>
              <a:lnSpc>
                <a:spcPct val="100000"/>
              </a:lnSpc>
              <a:spcAft>
                <a:spcPts val="1060"/>
              </a:spcAft>
            </a:pPr>
            <a:endParaRPr b="0" lang="fr-FR" sz="21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Maintenance prédictive </a:t>
            </a:r>
            <a:endParaRPr b="0" lang="fr-FR" sz="24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connaissance des pannes en amont du réel,</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préparation des interventions avant la panne</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baisse du temps d’immobilisation</a:t>
            </a:r>
            <a:endParaRPr b="0" lang="fr-FR" sz="21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Optimisation de fonctionnement</a:t>
            </a:r>
            <a:endParaRPr b="0" lang="fr-FR" sz="24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réglages sur le virtuel sans immobilisation du réel</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 machine learning »</a:t>
            </a:r>
            <a:endParaRPr b="0" lang="fr-FR" sz="21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Baisse des coûts de fabrication et exploitation</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100" spc="-1" strike="noStrike">
                <a:solidFill>
                  <a:srgbClr val="050505"/>
                </a:solidFill>
                <a:latin typeface="Calibri"/>
              </a:rPr>
              <a:t> </a:t>
            </a:r>
            <a:r>
              <a:rPr b="0" lang="fr-FR" sz="2400" spc="-1" strike="noStrike">
                <a:solidFill>
                  <a:srgbClr val="050505"/>
                </a:solidFill>
                <a:latin typeface="Calibri"/>
              </a:rPr>
              <a:t>Générer la facture de matériel et livrer ce modèle au fabricant</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Coût de cycle de vie </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fontScale="93000"/>
          </a:bodyPr>
          <a:p>
            <a:pPr algn="ctr">
              <a:lnSpc>
                <a:spcPct val="100000"/>
              </a:lnSpc>
            </a:pPr>
            <a:r>
              <a:rPr b="1" lang="fr-FR" sz="3300" spc="-1" strike="noStrike">
                <a:solidFill>
                  <a:srgbClr val="3465a4"/>
                </a:solidFill>
                <a:latin typeface="Calibri"/>
              </a:rPr>
              <a:t>BÂTIMENT</a:t>
            </a:r>
            <a:br/>
            <a:endParaRPr b="0" lang="fr-FR" sz="3300" spc="-1" strike="noStrike">
              <a:latin typeface="Arial"/>
            </a:endParaRPr>
          </a:p>
        </p:txBody>
      </p:sp>
      <p:sp>
        <p:nvSpPr>
          <p:cNvPr id="643" name=""/>
          <p:cNvSpPr/>
          <p:nvPr/>
        </p:nvSpPr>
        <p:spPr>
          <a:xfrm>
            <a:off x="1620000" y="1368000"/>
            <a:ext cx="8279640" cy="3287880"/>
          </a:xfrm>
          <a:prstGeom prst="rect">
            <a:avLst/>
          </a:prstGeom>
          <a:noFill/>
          <a:ln w="0">
            <a:noFill/>
          </a:ln>
        </p:spPr>
        <p:style>
          <a:lnRef idx="0"/>
          <a:fillRef idx="0"/>
          <a:effectRef idx="0"/>
          <a:fontRef idx="minor"/>
        </p:style>
        <p:txBody>
          <a:bodyPr lIns="0" rIns="0" tIns="0" bIns="0">
            <a:normAutofit/>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BIM (Building Information Modeling): Modélisation des Informations (ou données) du Bâtiment (et des infrastructures)</a:t>
            </a:r>
            <a:endParaRPr b="0" lang="fr-FR" sz="2400" spc="-1" strike="noStrike">
              <a:latin typeface="Arial"/>
            </a:endParaRPr>
          </a:p>
        </p:txBody>
      </p:sp>
      <p:pic>
        <p:nvPicPr>
          <p:cNvPr id="644" name="" descr=""/>
          <p:cNvPicPr/>
          <p:nvPr/>
        </p:nvPicPr>
        <p:blipFill>
          <a:blip r:embed="rId1"/>
          <a:stretch/>
        </p:blipFill>
        <p:spPr>
          <a:xfrm>
            <a:off x="2460960" y="2495160"/>
            <a:ext cx="6512400" cy="2793960"/>
          </a:xfrm>
          <a:prstGeom prst="rect">
            <a:avLst/>
          </a:prstGeom>
          <a:ln w="1800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fontScale="93000"/>
          </a:bodyPr>
          <a:p>
            <a:pPr algn="ctr">
              <a:lnSpc>
                <a:spcPct val="100000"/>
              </a:lnSpc>
            </a:pPr>
            <a:r>
              <a:rPr b="1" lang="fr-FR" sz="3300" spc="-1" strike="noStrike">
                <a:solidFill>
                  <a:srgbClr val="3465a4"/>
                </a:solidFill>
                <a:latin typeface="Times New Roman"/>
              </a:rPr>
              <a:t>Agenda</a:t>
            </a:r>
            <a:br/>
            <a:endParaRPr b="0" lang="fr-FR" sz="3300" spc="-1" strike="noStrike">
              <a:latin typeface="Arial"/>
            </a:endParaRPr>
          </a:p>
        </p:txBody>
      </p:sp>
      <p:sp>
        <p:nvSpPr>
          <p:cNvPr id="604"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Définition du Jumeau Numérique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Le background technologique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Pourquoi le Jumeau Numérique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Exemples de  Jumeau Numérique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Le cas de la médecine personnalisée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L’Algérie dans tout ça !</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Automobile</a:t>
            </a:r>
            <a:br/>
            <a:r>
              <a:rPr b="1" lang="fr-FR" sz="2600" spc="-1" strike="noStrike">
                <a:solidFill>
                  <a:srgbClr val="3465a4"/>
                </a:solidFill>
                <a:latin typeface="Calibri"/>
              </a:rPr>
              <a:t>(Vodafone MacLaren Mercedes et SAP)</a:t>
            </a:r>
            <a:endParaRPr b="0" lang="fr-FR" sz="2600" spc="-1" strike="noStrike">
              <a:latin typeface="Arial"/>
            </a:endParaRPr>
          </a:p>
        </p:txBody>
      </p:sp>
      <p:sp>
        <p:nvSpPr>
          <p:cNvPr id="646" name=""/>
          <p:cNvSpPr/>
          <p:nvPr/>
        </p:nvSpPr>
        <p:spPr>
          <a:xfrm>
            <a:off x="1620000" y="1368000"/>
            <a:ext cx="3952080" cy="3287880"/>
          </a:xfrm>
          <a:prstGeom prst="rect">
            <a:avLst/>
          </a:prstGeom>
          <a:noFill/>
          <a:ln w="0">
            <a:noFill/>
          </a:ln>
        </p:spPr>
        <p:style>
          <a:lnRef idx="0"/>
          <a:fillRef idx="0"/>
          <a:effectRef idx="0"/>
          <a:fontRef idx="minor"/>
        </p:style>
        <p:txBody>
          <a:bodyPr lIns="0" rIns="0" tIns="0" bIns="0">
            <a:normAutofit fontScale="70000"/>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Mise en place d’un jumeau numérique pour améliorer ses performances au-delà d’étude aérodynamique et des capacités des pilotes</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 </a:t>
            </a:r>
            <a:r>
              <a:rPr b="0" lang="fr-FR" sz="2400" spc="-1" strike="noStrike">
                <a:solidFill>
                  <a:srgbClr val="050505"/>
                </a:solidFill>
                <a:latin typeface="Calibri"/>
              </a:rPr>
              <a:t>Le jumeau comprend:</a:t>
            </a:r>
            <a:endParaRPr b="0" lang="fr-FR" sz="24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la voiture en 3D</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les données de 150 capteurs sur la voiture (performance moteur, état des pneus, état du pilote) représentant 2Mb de données par tour.</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 </a:t>
            </a:r>
            <a:r>
              <a:rPr b="0" lang="fr-FR" sz="2100" spc="-1" strike="noStrike">
                <a:solidFill>
                  <a:srgbClr val="050505"/>
                </a:solidFill>
                <a:latin typeface="Calibri"/>
              </a:rPr>
              <a:t>Un système d’analyses très performant</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 </a:t>
            </a:r>
            <a:endParaRPr b="0" lang="fr-FR" sz="2100" spc="-1" strike="noStrike">
              <a:latin typeface="Arial"/>
            </a:endParaRPr>
          </a:p>
        </p:txBody>
      </p:sp>
      <p:sp>
        <p:nvSpPr>
          <p:cNvPr id="647" name=""/>
          <p:cNvSpPr/>
          <p:nvPr/>
        </p:nvSpPr>
        <p:spPr>
          <a:xfrm>
            <a:off x="5770440" y="1368000"/>
            <a:ext cx="3952080" cy="1567800"/>
          </a:xfrm>
          <a:prstGeom prst="rect">
            <a:avLst/>
          </a:prstGeom>
          <a:noFill/>
          <a:ln w="0">
            <a:noFill/>
          </a:ln>
        </p:spPr>
        <p:style>
          <a:lnRef idx="0"/>
          <a:fillRef idx="0"/>
          <a:effectRef idx="0"/>
          <a:fontRef idx="minor"/>
        </p:style>
      </p:sp>
      <p:sp>
        <p:nvSpPr>
          <p:cNvPr id="648" name=""/>
          <p:cNvSpPr/>
          <p:nvPr/>
        </p:nvSpPr>
        <p:spPr>
          <a:xfrm>
            <a:off x="5770440" y="3085560"/>
            <a:ext cx="3952080" cy="1567800"/>
          </a:xfrm>
          <a:prstGeom prst="rect">
            <a:avLst/>
          </a:prstGeom>
          <a:noFill/>
          <a:ln w="0">
            <a:noFill/>
          </a:ln>
        </p:spPr>
        <p:style>
          <a:lnRef idx="0"/>
          <a:fillRef idx="0"/>
          <a:effectRef idx="0"/>
          <a:fontRef idx="minor"/>
        </p:style>
      </p:sp>
      <p:pic>
        <p:nvPicPr>
          <p:cNvPr id="649" name="" descr=""/>
          <p:cNvPicPr/>
          <p:nvPr/>
        </p:nvPicPr>
        <p:blipFill>
          <a:blip r:embed="rId1"/>
          <a:stretch/>
        </p:blipFill>
        <p:spPr>
          <a:xfrm>
            <a:off x="5770440" y="1368000"/>
            <a:ext cx="3952080" cy="1567800"/>
          </a:xfrm>
          <a:prstGeom prst="rect">
            <a:avLst/>
          </a:prstGeom>
          <a:ln w="18000">
            <a:noFill/>
          </a:ln>
        </p:spPr>
      </p:pic>
      <p:pic>
        <p:nvPicPr>
          <p:cNvPr id="650" name="" descr=""/>
          <p:cNvPicPr/>
          <p:nvPr/>
        </p:nvPicPr>
        <p:blipFill>
          <a:blip r:embed="rId2"/>
          <a:stretch/>
        </p:blipFill>
        <p:spPr>
          <a:xfrm>
            <a:off x="5839920" y="3060000"/>
            <a:ext cx="4059720" cy="1979640"/>
          </a:xfrm>
          <a:prstGeom prst="rect">
            <a:avLst/>
          </a:prstGeom>
          <a:ln w="18000">
            <a:noFill/>
          </a:ln>
        </p:spPr>
      </p:pic>
      <p:pic>
        <p:nvPicPr>
          <p:cNvPr id="651" name="" descr=""/>
          <p:cNvPicPr/>
          <p:nvPr/>
        </p:nvPicPr>
        <p:blipFill>
          <a:blip r:embed="rId3"/>
          <a:stretch/>
        </p:blipFill>
        <p:spPr>
          <a:xfrm>
            <a:off x="1980000" y="4140000"/>
            <a:ext cx="3599640" cy="1439640"/>
          </a:xfrm>
          <a:prstGeom prst="rect">
            <a:avLst/>
          </a:prstGeom>
          <a:ln w="1800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Ville intelligente</a:t>
            </a:r>
            <a:endParaRPr b="0" lang="fr-FR" sz="3300" spc="-1" strike="noStrike">
              <a:latin typeface="Arial"/>
            </a:endParaRPr>
          </a:p>
        </p:txBody>
      </p:sp>
      <p:sp>
        <p:nvSpPr>
          <p:cNvPr id="653" name=""/>
          <p:cNvSpPr/>
          <p:nvPr/>
        </p:nvSpPr>
        <p:spPr>
          <a:xfrm>
            <a:off x="1620000" y="1368000"/>
            <a:ext cx="8279640" cy="3287880"/>
          </a:xfrm>
          <a:prstGeom prst="rect">
            <a:avLst/>
          </a:prstGeom>
          <a:noFill/>
          <a:ln w="0">
            <a:noFill/>
          </a:ln>
        </p:spPr>
        <p:style>
          <a:lnRef idx="0"/>
          <a:fillRef idx="0"/>
          <a:effectRef idx="0"/>
          <a:fontRef idx="minor"/>
        </p:style>
        <p:txBody>
          <a:bodyPr lIns="0" rIns="0" tIns="0" bIns="0">
            <a:normAutofit/>
          </a:bodyPr>
          <a:p>
            <a:pPr marL="432000" indent="-323640">
              <a:lnSpc>
                <a:spcPct val="100000"/>
              </a:lnSpc>
              <a:spcAft>
                <a:spcPts val="1060"/>
              </a:spcAft>
              <a:buClr>
                <a:srgbClr val="000000"/>
              </a:buClr>
              <a:buSzPct val="40000"/>
              <a:buFont typeface="Wingdings" charset="2"/>
              <a:buChar char=""/>
            </a:pPr>
            <a:r>
              <a:rPr b="0" lang="fr-FR" sz="1800" spc="-1" strike="noStrike">
                <a:solidFill>
                  <a:srgbClr val="050505"/>
                </a:solidFill>
                <a:latin typeface="Calibri"/>
              </a:rPr>
              <a:t>Mise en place d’un jumeau numérique de la ville pour concevoir, prévoir et simuler les fonctionnements urbains</a:t>
            </a:r>
            <a:endParaRPr b="0" lang="fr-FR" sz="18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1800" spc="-1" strike="noStrike">
                <a:solidFill>
                  <a:srgbClr val="050505"/>
                </a:solidFill>
                <a:latin typeface="Calibri"/>
              </a:rPr>
              <a:t>Gestion plus économe </a:t>
            </a:r>
            <a:endParaRPr b="0" lang="fr-FR" sz="18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1800" spc="-1" strike="noStrike">
                <a:solidFill>
                  <a:srgbClr val="050505"/>
                </a:solidFill>
                <a:highlight>
                  <a:srgbClr val="50938a"/>
                </a:highlight>
                <a:latin typeface="Calibri"/>
              </a:rPr>
              <a:t>Gestion plus contrôlé</a:t>
            </a:r>
            <a:endParaRPr b="0" lang="fr-FR" sz="1800" spc="-1" strike="noStrike">
              <a:latin typeface="Arial"/>
            </a:endParaRPr>
          </a:p>
          <a:p>
            <a:pPr>
              <a:lnSpc>
                <a:spcPct val="100000"/>
              </a:lnSpc>
              <a:spcAft>
                <a:spcPts val="848"/>
              </a:spcAft>
            </a:pPr>
            <a:endParaRPr b="0" lang="fr-FR" sz="1800" spc="-1" strike="noStrike">
              <a:latin typeface="Arial"/>
            </a:endParaRPr>
          </a:p>
        </p:txBody>
      </p:sp>
      <p:pic>
        <p:nvPicPr>
          <p:cNvPr id="654" name="" descr=""/>
          <p:cNvPicPr/>
          <p:nvPr/>
        </p:nvPicPr>
        <p:blipFill>
          <a:blip r:embed="rId1"/>
          <a:stretch/>
        </p:blipFill>
        <p:spPr>
          <a:xfrm>
            <a:off x="4680000" y="1800000"/>
            <a:ext cx="5579640" cy="2924640"/>
          </a:xfrm>
          <a:prstGeom prst="rect">
            <a:avLst/>
          </a:prstGeom>
          <a:ln w="1800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Ville intelligente</a:t>
            </a:r>
            <a:br/>
            <a:r>
              <a:rPr b="1" lang="fr-FR" sz="2400" spc="-1" strike="noStrike">
                <a:solidFill>
                  <a:srgbClr val="3465a4"/>
                </a:solidFill>
                <a:latin typeface="Calibri"/>
              </a:rPr>
              <a:t>(Mesure de la qualité de l’air)</a:t>
            </a:r>
            <a:endParaRPr b="0" lang="fr-FR" sz="2400" spc="-1" strike="noStrike">
              <a:latin typeface="Arial"/>
            </a:endParaRPr>
          </a:p>
        </p:txBody>
      </p:sp>
      <p:sp>
        <p:nvSpPr>
          <p:cNvPr id="656" name=""/>
          <p:cNvSpPr/>
          <p:nvPr/>
        </p:nvSpPr>
        <p:spPr>
          <a:xfrm>
            <a:off x="1620000" y="1211760"/>
            <a:ext cx="8099640" cy="3287880"/>
          </a:xfrm>
          <a:prstGeom prst="rect">
            <a:avLst/>
          </a:prstGeom>
          <a:noFill/>
          <a:ln w="0">
            <a:noFill/>
          </a:ln>
        </p:spPr>
        <p:style>
          <a:lnRef idx="0"/>
          <a:fillRef idx="0"/>
          <a:effectRef idx="0"/>
          <a:fontRef idx="minor"/>
        </p:style>
      </p:sp>
      <p:pic>
        <p:nvPicPr>
          <p:cNvPr id="657" name="" descr=""/>
          <p:cNvPicPr/>
          <p:nvPr/>
        </p:nvPicPr>
        <p:blipFill>
          <a:blip r:embed="rId1"/>
          <a:stretch/>
        </p:blipFill>
        <p:spPr>
          <a:xfrm>
            <a:off x="1989720" y="1211760"/>
            <a:ext cx="7189920" cy="3307680"/>
          </a:xfrm>
          <a:prstGeom prst="rect">
            <a:avLst/>
          </a:prstGeom>
          <a:ln w="1800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
          <p:cNvSpPr/>
          <p:nvPr/>
        </p:nvSpPr>
        <p:spPr>
          <a:xfrm>
            <a:off x="1440000" y="213840"/>
            <a:ext cx="8099640" cy="171756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Enjeux industriels</a:t>
            </a:r>
            <a:br/>
            <a:r>
              <a:rPr b="1" lang="fr-FR" sz="1800" spc="-1" strike="noStrike">
                <a:solidFill>
                  <a:srgbClr val="3465a4"/>
                </a:solidFill>
                <a:latin typeface="Calibri"/>
              </a:rPr>
              <a:t>Extension du domaine d’observation </a:t>
            </a:r>
            <a:br/>
            <a:r>
              <a:rPr b="1" lang="fr-FR" sz="1800" spc="-1" strike="noStrike">
                <a:solidFill>
                  <a:srgbClr val="3465a4"/>
                </a:solidFill>
                <a:latin typeface="Calibri"/>
              </a:rPr>
              <a:t>/ Prédiction du comportement futur</a:t>
            </a:r>
            <a:br/>
            <a:br/>
            <a:endParaRPr b="0" lang="fr-FR" sz="1800" spc="-1" strike="noStrike">
              <a:latin typeface="Arial"/>
            </a:endParaRPr>
          </a:p>
        </p:txBody>
      </p:sp>
      <p:sp>
        <p:nvSpPr>
          <p:cNvPr id="659" name=""/>
          <p:cNvSpPr/>
          <p:nvPr/>
        </p:nvSpPr>
        <p:spPr>
          <a:xfrm>
            <a:off x="1440000" y="1931760"/>
            <a:ext cx="8099640" cy="3287880"/>
          </a:xfrm>
          <a:prstGeom prst="rect">
            <a:avLst/>
          </a:prstGeom>
          <a:noFill/>
          <a:ln w="0">
            <a:noFill/>
          </a:ln>
        </p:spPr>
        <p:style>
          <a:lnRef idx="0"/>
          <a:fillRef idx="0"/>
          <a:effectRef idx="0"/>
          <a:fontRef idx="minor"/>
        </p:style>
        <p:txBody>
          <a:bodyPr lIns="0" rIns="0" tIns="0" bIns="0" anchor="b">
            <a:normAutofit fontScale="75000"/>
          </a:bodyPr>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R&amp;D</a:t>
            </a:r>
            <a:r>
              <a:rPr b="0" lang="fr-FR" sz="2400" spc="-1" strike="noStrike">
                <a:solidFill>
                  <a:srgbClr val="050505"/>
                </a:solidFill>
                <a:latin typeface="Calibri"/>
              </a:rPr>
              <a:t> : </a:t>
            </a:r>
            <a:r>
              <a:rPr b="0" lang="fr-FR" sz="1800" spc="-1" strike="noStrike">
                <a:solidFill>
                  <a:srgbClr val="050505"/>
                </a:solidFill>
                <a:latin typeface="Calibri"/>
              </a:rPr>
              <a:t>Applications aux installation expérimentales pour une meilleure interprétation des résultats</a:t>
            </a:r>
            <a:endParaRPr b="0" lang="fr-FR" sz="18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000" spc="-1" strike="noStrike">
                <a:solidFill>
                  <a:srgbClr val="050505"/>
                </a:solidFill>
                <a:latin typeface="Calibri"/>
              </a:rPr>
              <a:t>Ingénierie</a:t>
            </a:r>
            <a:endParaRPr b="0" lang="fr-FR" sz="20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1800" spc="-1" strike="noStrike">
                <a:solidFill>
                  <a:srgbClr val="050505"/>
                </a:solidFill>
                <a:latin typeface="Calibri"/>
              </a:rPr>
              <a:t>Amélioration des outils d’études avancées</a:t>
            </a:r>
            <a:endParaRPr b="0" lang="fr-FR" sz="18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1800" spc="-1" strike="noStrike">
                <a:solidFill>
                  <a:srgbClr val="050505"/>
                </a:solidFill>
                <a:latin typeface="Calibri"/>
              </a:rPr>
              <a:t>Application au design (prototypage</a:t>
            </a:r>
            <a:r>
              <a:rPr b="1" lang="fr-FR" sz="1800" spc="-1" strike="noStrike">
                <a:solidFill>
                  <a:srgbClr val="050505"/>
                </a:solidFill>
                <a:latin typeface="Calibri"/>
              </a:rPr>
              <a:t>)</a:t>
            </a:r>
            <a:endParaRPr b="0" lang="fr-FR" sz="18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000" spc="-1" strike="noStrike">
                <a:solidFill>
                  <a:srgbClr val="050505"/>
                </a:solidFill>
                <a:latin typeface="Calibri"/>
              </a:rPr>
              <a:t>Exploitation</a:t>
            </a:r>
            <a:endParaRPr b="0" lang="fr-FR" sz="20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1800" spc="-1" strike="noStrike">
                <a:solidFill>
                  <a:srgbClr val="050505"/>
                </a:solidFill>
                <a:latin typeface="Calibri"/>
              </a:rPr>
              <a:t>Préparation des chantiers</a:t>
            </a:r>
            <a:endParaRPr b="0" lang="fr-FR" sz="18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1800" spc="-1" strike="noStrike">
                <a:solidFill>
                  <a:srgbClr val="050505"/>
                </a:solidFill>
                <a:latin typeface="Calibri"/>
              </a:rPr>
              <a:t>Surveillance des équipements - Développement de la maintenance prédictive</a:t>
            </a:r>
            <a:endParaRPr b="0" lang="fr-FR" sz="18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1800" spc="-1" strike="noStrike">
                <a:solidFill>
                  <a:srgbClr val="050505"/>
                </a:solidFill>
                <a:latin typeface="Calibri"/>
              </a:rPr>
              <a:t>Amélioration de la sécurité par une meilleure connaissance actuelle et future de l’installation</a:t>
            </a:r>
            <a:endParaRPr b="0" lang="fr-FR" sz="18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1800" spc="-1" strike="noStrike">
                <a:solidFill>
                  <a:srgbClr val="050505"/>
                </a:solidFill>
                <a:latin typeface="Calibri"/>
              </a:rPr>
              <a:t>Optimisation des paramètres d’exploitation, et de la durée de fonctionnement</a:t>
            </a:r>
            <a:endParaRPr b="0" lang="fr-FR" sz="18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000" spc="-1" strike="noStrike">
                <a:solidFill>
                  <a:srgbClr val="050505"/>
                </a:solidFill>
                <a:latin typeface="Calibri"/>
              </a:rPr>
              <a:t>Vente</a:t>
            </a:r>
            <a:endParaRPr b="0" lang="fr-FR" sz="20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1800" spc="-1" strike="noStrike">
                <a:solidFill>
                  <a:srgbClr val="050505"/>
                </a:solidFill>
                <a:latin typeface="Calibri"/>
              </a:rPr>
              <a:t>Création d’un nouveau business</a:t>
            </a:r>
            <a:endParaRPr b="0" lang="fr-FR" sz="1800" spc="-1" strike="noStrike">
              <a:latin typeface="Arial"/>
            </a:endParaRPr>
          </a:p>
          <a:p>
            <a:pPr>
              <a:lnSpc>
                <a:spcPct val="100000"/>
              </a:lnSpc>
              <a:spcAft>
                <a:spcPts val="848"/>
              </a:spcAft>
            </a:pPr>
            <a:endParaRPr b="0" lang="fr-FR" sz="1800" spc="-1" strike="noStrike">
              <a:latin typeface="Arial"/>
            </a:endParaRPr>
          </a:p>
          <a:p>
            <a:pPr>
              <a:lnSpc>
                <a:spcPct val="100000"/>
              </a:lnSpc>
              <a:spcAft>
                <a:spcPts val="848"/>
              </a:spcAft>
            </a:pPr>
            <a:endParaRPr b="0" lang="fr-FR" sz="1800" spc="-1" strike="noStrike">
              <a:latin typeface="Arial"/>
            </a:endParaRPr>
          </a:p>
          <a:p>
            <a:pPr>
              <a:lnSpc>
                <a:spcPct val="100000"/>
              </a:lnSpc>
              <a:spcAft>
                <a:spcPts val="848"/>
              </a:spcAft>
            </a:pPr>
            <a:endParaRPr b="0" lang="fr-FR" sz="1800" spc="-1" strike="noStrike">
              <a:latin typeface="Arial"/>
            </a:endParaRPr>
          </a:p>
          <a:p>
            <a:pPr>
              <a:lnSpc>
                <a:spcPct val="100000"/>
              </a:lnSpc>
              <a:spcAft>
                <a:spcPts val="848"/>
              </a:spcAft>
            </a:pPr>
            <a:endParaRPr b="0" lang="fr-FR" sz="1800" spc="-1" strike="noStrike">
              <a:latin typeface="Arial"/>
            </a:endParaRPr>
          </a:p>
          <a:p>
            <a:pPr>
              <a:lnSpc>
                <a:spcPct val="100000"/>
              </a:lnSpc>
              <a:spcAft>
                <a:spcPts val="848"/>
              </a:spcAft>
            </a:pP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Quelques chiffres</a:t>
            </a:r>
            <a:endParaRPr b="0" lang="fr-FR" sz="3300" spc="-1" strike="noStrike">
              <a:latin typeface="Arial"/>
            </a:endParaRPr>
          </a:p>
        </p:txBody>
      </p:sp>
      <p:sp>
        <p:nvSpPr>
          <p:cNvPr id="661" name=""/>
          <p:cNvSpPr/>
          <p:nvPr/>
        </p:nvSpPr>
        <p:spPr>
          <a:xfrm>
            <a:off x="1620000" y="1368000"/>
            <a:ext cx="3952080" cy="3287880"/>
          </a:xfrm>
          <a:prstGeom prst="rect">
            <a:avLst/>
          </a:prstGeom>
          <a:noFill/>
          <a:ln w="0">
            <a:noFill/>
          </a:ln>
        </p:spPr>
        <p:style>
          <a:lnRef idx="0"/>
          <a:fillRef idx="0"/>
          <a:effectRef idx="0"/>
          <a:fontRef idx="minor"/>
        </p:style>
        <p:txBody>
          <a:bodyPr lIns="0" rIns="0" tIns="0" bIns="0">
            <a:normAutofit fontScale="59000"/>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En 2017, 4% des entreprises manufacturières avaient un jumeau numérique (Le cabinet ABIresearch)</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83% des entreprises manufacturières ont commencé à se renseigner et 29% prévoyaient de s’y essayer dans les 12 mois à venir (Le cabinet ABIresearch)</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selon les experts, le marché mondial des jumeaux numériques sera compris entre 13,9 milliards de dollars en 2022 et 15,66 milliards de dollars en 2023. (Gartner et IDC)</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les entreprises qui investissent dans un jumeau numérique auront 30% d’amélioration de leurs processus critiques !</a:t>
            </a:r>
            <a:endParaRPr b="0" lang="fr-FR" sz="2400" spc="-1" strike="noStrike">
              <a:latin typeface="Arial"/>
            </a:endParaRPr>
          </a:p>
        </p:txBody>
      </p:sp>
      <p:pic>
        <p:nvPicPr>
          <p:cNvPr id="662" name="" descr=""/>
          <p:cNvPicPr/>
          <p:nvPr/>
        </p:nvPicPr>
        <p:blipFill>
          <a:blip r:embed="rId1"/>
          <a:stretch/>
        </p:blipFill>
        <p:spPr>
          <a:xfrm>
            <a:off x="5770080" y="1682640"/>
            <a:ext cx="3952080" cy="2658600"/>
          </a:xfrm>
          <a:prstGeom prst="rect">
            <a:avLst/>
          </a:prstGeom>
          <a:ln w="18000">
            <a:noFill/>
          </a:ln>
        </p:spPr>
      </p:pic>
      <p:sp>
        <p:nvSpPr>
          <p:cNvPr id="663" name=""/>
          <p:cNvSpPr/>
          <p:nvPr/>
        </p:nvSpPr>
        <p:spPr>
          <a:xfrm>
            <a:off x="1440000" y="4500000"/>
            <a:ext cx="8099640" cy="935640"/>
          </a:xfrm>
          <a:prstGeom prst="rect">
            <a:avLst/>
          </a:prstGeom>
          <a:noFill/>
          <a:ln w="0">
            <a:noFill/>
          </a:ln>
        </p:spPr>
        <p:style>
          <a:lnRef idx="0"/>
          <a:fillRef idx="0"/>
          <a:effectRef idx="0"/>
          <a:fontRef idx="minor"/>
        </p:style>
        <p:txBody>
          <a:bodyPr lIns="0" rIns="0" tIns="0" bIns="0" anchor="ctr">
            <a:normAutofit/>
          </a:bodyPr>
          <a:p>
            <a:pPr marL="216000" indent="-216000" algn="ctr">
              <a:lnSpc>
                <a:spcPct val="100000"/>
              </a:lnSpc>
              <a:buClr>
                <a:srgbClr val="000000"/>
              </a:buClr>
              <a:buSzPct val="45000"/>
              <a:buFont typeface="Symbol"/>
              <a:buChar char=""/>
            </a:pPr>
            <a:r>
              <a:rPr b="1" lang="fr-FR" sz="1100" spc="-1" strike="noStrike">
                <a:solidFill>
                  <a:srgbClr val="3465a4"/>
                </a:solidFill>
                <a:latin typeface="Calibri"/>
              </a:rPr>
              <a:t>https://www.gartner.com/smarterwithgartner/gartner-top-10-strategic-technology-trends-for-2019/Quelques chiffres</a:t>
            </a:r>
            <a:br/>
            <a:r>
              <a:rPr b="1" lang="fr-FR" sz="1100" spc="-1" strike="noStrike" u="sng">
                <a:solidFill>
                  <a:srgbClr val="0000ff"/>
                </a:solidFill>
                <a:uFillTx/>
                <a:latin typeface="Calibri"/>
                <a:hlinkClick r:id="rId2"/>
              </a:rPr>
              <a:t>https://www.zdnet.fr/actualites/industrie-vers-une-utilisation-massive-des-jumeaux-numeriques-en-passant-au-digital-39857684.htm</a:t>
            </a:r>
            <a:br/>
            <a:r>
              <a:rPr b="0" lang="fr-FR" sz="1100" spc="-1" strike="noStrike">
                <a:solidFill>
                  <a:srgbClr val="050505"/>
                </a:solidFill>
                <a:latin typeface="Times New Roman"/>
              </a:rPr>
              <a:t> </a:t>
            </a:r>
            <a:endParaRPr b="0" lang="fr-FR" sz="11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Le jumeau numérique est partout </a:t>
            </a:r>
            <a:endParaRPr b="0" lang="fr-FR" sz="3300" spc="-1" strike="noStrike">
              <a:latin typeface="Arial"/>
            </a:endParaRPr>
          </a:p>
        </p:txBody>
      </p:sp>
      <p:sp>
        <p:nvSpPr>
          <p:cNvPr id="665" name=""/>
          <p:cNvSpPr/>
          <p:nvPr/>
        </p:nvSpPr>
        <p:spPr>
          <a:xfrm>
            <a:off x="1620000" y="1368000"/>
            <a:ext cx="7919640" cy="3491640"/>
          </a:xfrm>
          <a:prstGeom prst="rect">
            <a:avLst/>
          </a:prstGeom>
          <a:noFill/>
          <a:ln w="0">
            <a:noFill/>
          </a:ln>
        </p:spPr>
        <p:style>
          <a:lnRef idx="0"/>
          <a:fillRef idx="0"/>
          <a:effectRef idx="0"/>
          <a:fontRef idx="minor"/>
        </p:style>
        <p:txBody>
          <a:bodyPr lIns="0" rIns="0" tIns="0" bIns="0">
            <a:normAutofit/>
          </a:bodyPr>
          <a:p>
            <a:pPr algn="just">
              <a:lnSpc>
                <a:spcPct val="100000"/>
              </a:lnSpc>
              <a:spcBef>
                <a:spcPts val="564"/>
              </a:spcBef>
            </a:pPr>
            <a:r>
              <a:rPr b="1" lang="fr-FR" sz="2000" spc="-1" strike="noStrike">
                <a:solidFill>
                  <a:srgbClr val="000000"/>
                </a:solidFill>
                <a:latin typeface="Calibri"/>
              </a:rPr>
              <a:t>Assurance</a:t>
            </a:r>
            <a:r>
              <a:rPr b="1" lang="fr-FR" sz="2000" spc="-1" strike="noStrike">
                <a:solidFill>
                  <a:srgbClr val="333333"/>
                </a:solidFill>
                <a:latin typeface="Calibri"/>
              </a:rPr>
              <a:t>.</a:t>
            </a:r>
            <a:r>
              <a:rPr b="0" lang="fr-FR" sz="2000" spc="-1" strike="noStrike">
                <a:solidFill>
                  <a:srgbClr val="333333"/>
                </a:solidFill>
                <a:latin typeface="Calibri"/>
              </a:rPr>
              <a:t> Dans le secteur l’assurance le jumeau numérique créer des  stratégies touchant divers secteurs : Il capture les données comportementales et opérationnelles pour estimer coût et la manière de réagir face au différent nouvel possibilité anti-fraude.</a:t>
            </a:r>
            <a:endParaRPr b="0" lang="fr-FR" sz="2000" spc="-1" strike="noStrike">
              <a:latin typeface="Arial"/>
            </a:endParaRPr>
          </a:p>
        </p:txBody>
      </p:sp>
      <p:sp>
        <p:nvSpPr>
          <p:cNvPr id="666" name=""/>
          <p:cNvSpPr/>
          <p:nvPr/>
        </p:nvSpPr>
        <p:spPr>
          <a:xfrm>
            <a:off x="1627560" y="2520000"/>
            <a:ext cx="7012080" cy="2519640"/>
          </a:xfrm>
          <a:prstGeom prst="rect">
            <a:avLst/>
          </a:prstGeom>
          <a:noFill/>
          <a:ln w="0">
            <a:noFill/>
          </a:ln>
        </p:spPr>
        <p:style>
          <a:lnRef idx="0"/>
          <a:fillRef idx="0"/>
          <a:effectRef idx="0"/>
          <a:fontRef idx="minor"/>
        </p:style>
        <p:txBody>
          <a:bodyPr lIns="0" rIns="0" tIns="0" bIns="0">
            <a:normAutofit fontScale="65000"/>
          </a:bodyPr>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Industrie 4.0</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SI(Système d’information)</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Aéronautique/Aérospatial</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Militaire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Chimie industrielle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Sport</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Santé/Médecine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Etc...</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
          <p:cNvSpPr/>
          <p:nvPr/>
        </p:nvSpPr>
        <p:spPr>
          <a:xfrm>
            <a:off x="1620000" y="21564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MÉDECINE NUMÉRIQUE</a:t>
            </a:r>
            <a:endParaRPr b="0" lang="fr-FR" sz="3300" spc="-1" strike="noStrike">
              <a:latin typeface="Arial"/>
            </a:endParaRPr>
          </a:p>
        </p:txBody>
      </p:sp>
      <p:sp>
        <p:nvSpPr>
          <p:cNvPr id="668"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a:bodyPr>
          <a:p>
            <a:pPr>
              <a:lnSpc>
                <a:spcPct val="100000"/>
              </a:lnSpc>
              <a:spcAft>
                <a:spcPts val="1060"/>
              </a:spcAft>
            </a:pPr>
            <a:endParaRPr b="0" lang="fr-FR" sz="1800" spc="-1" strike="noStrike">
              <a:latin typeface="Arial"/>
            </a:endParaRPr>
          </a:p>
          <a:p>
            <a:pPr>
              <a:lnSpc>
                <a:spcPct val="100000"/>
              </a:lnSpc>
              <a:spcAft>
                <a:spcPts val="1060"/>
              </a:spcAft>
            </a:pPr>
            <a:endParaRPr b="0" lang="fr-FR" sz="18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Une réplique virtuelle qui </a:t>
            </a:r>
            <a:r>
              <a:rPr b="1" lang="fr-FR" sz="2400" spc="-1" strike="noStrike">
                <a:solidFill>
                  <a:srgbClr val="ff8000"/>
                </a:solidFill>
                <a:latin typeface="Calibri"/>
              </a:rPr>
              <a:t>reproduit un humain</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notamment grâce à ses données de patients, son</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génome, etc.</a:t>
            </a:r>
            <a:endParaRPr b="0" lang="fr-FR" sz="2400" spc="-1" strike="noStrike">
              <a:latin typeface="Arial"/>
            </a:endParaRPr>
          </a:p>
          <a:p>
            <a:pPr>
              <a:lnSpc>
                <a:spcPct val="100000"/>
              </a:lnSpc>
              <a:spcAft>
                <a:spcPts val="1060"/>
              </a:spcAft>
            </a:pP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
          <p:cNvSpPr/>
          <p:nvPr/>
        </p:nvSpPr>
        <p:spPr>
          <a:xfrm>
            <a:off x="1620000" y="182520"/>
            <a:ext cx="8099640" cy="1257480"/>
          </a:xfrm>
          <a:prstGeom prst="rect">
            <a:avLst/>
          </a:prstGeom>
          <a:noFill/>
          <a:ln w="0">
            <a:noFill/>
          </a:ln>
        </p:spPr>
        <p:style>
          <a:lnRef idx="0"/>
          <a:fillRef idx="0"/>
          <a:effectRef idx="0"/>
          <a:fontRef idx="minor"/>
        </p:style>
        <p:txBody>
          <a:bodyPr lIns="0" rIns="0" tIns="0" bIns="0" anchor="ctr">
            <a:normAutofit fontScale="83000"/>
          </a:bodyPr>
          <a:p>
            <a:pPr algn="ctr">
              <a:lnSpc>
                <a:spcPct val="100000"/>
              </a:lnSpc>
            </a:pPr>
            <a:r>
              <a:rPr b="1" lang="fr-FR" sz="3300" spc="-1" strike="noStrike">
                <a:solidFill>
                  <a:srgbClr val="3465a4"/>
                </a:solidFill>
                <a:latin typeface="Calibri"/>
              </a:rPr>
              <a:t>Quels enjeux pour l’industrie médicale ?</a:t>
            </a:r>
            <a:br/>
            <a:br/>
            <a:endParaRPr b="0" lang="fr-FR" sz="3300" spc="-1" strike="noStrike">
              <a:latin typeface="Arial"/>
            </a:endParaRPr>
          </a:p>
        </p:txBody>
      </p:sp>
      <p:sp>
        <p:nvSpPr>
          <p:cNvPr id="670" name=""/>
          <p:cNvSpPr/>
          <p:nvPr/>
        </p:nvSpPr>
        <p:spPr>
          <a:xfrm>
            <a:off x="1620000" y="1368000"/>
            <a:ext cx="3952080" cy="3287880"/>
          </a:xfrm>
          <a:prstGeom prst="rect">
            <a:avLst/>
          </a:prstGeom>
          <a:noFill/>
          <a:ln w="0">
            <a:noFill/>
          </a:ln>
        </p:spPr>
        <p:style>
          <a:lnRef idx="0"/>
          <a:fillRef idx="0"/>
          <a:effectRef idx="0"/>
          <a:fontRef idx="minor"/>
        </p:style>
        <p:txBody>
          <a:bodyPr lIns="0" rIns="0" tIns="0" bIns="0">
            <a:normAutofit fontScale="50000"/>
          </a:bodyPr>
          <a:p>
            <a:pPr algn="ctr">
              <a:lnSpc>
                <a:spcPct val="100000"/>
              </a:lnSpc>
              <a:spcAft>
                <a:spcPts val="1060"/>
              </a:spcAft>
            </a:pPr>
            <a:endParaRPr b="0" lang="fr-FR" sz="18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Outil d’aide à la décision des équipes médicales afin d’éviter les </a:t>
            </a:r>
            <a:r>
              <a:rPr b="1" lang="fr-FR" sz="2400" spc="-1" strike="noStrike">
                <a:solidFill>
                  <a:srgbClr val="050505"/>
                </a:solidFill>
                <a:latin typeface="Calibri"/>
              </a:rPr>
              <a:t>risques iatrogènes.</a:t>
            </a:r>
            <a:endParaRPr b="0" lang="fr-FR" sz="2400" spc="-1" strike="noStrike">
              <a:latin typeface="Arial"/>
            </a:endParaRPr>
          </a:p>
          <a:p>
            <a:pPr marL="432000" indent="-323640" algn="ctr">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Outil de recherche pour les laboratoires pharmaceutiques</a:t>
            </a:r>
            <a:r>
              <a:rPr b="1" lang="fr-FR" sz="2400" spc="-1" strike="noStrike">
                <a:solidFill>
                  <a:srgbClr val="050505"/>
                </a:solidFill>
                <a:latin typeface="Calibri"/>
              </a:rPr>
              <a:t> : médicaments personnalisés.</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L'intelligence artificielle (IA), qui se base sur de grandes bases de données pour établir des statistiques. L'IA pourra par exemple prévoir que vous avez 76% de chances de développer un diabète de type 2, mais elle ne pourra pas expliquer pourquoi. Mais le jumeau numérique, pourra en temps réel, pendant une opération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 </a:t>
            </a:r>
            <a:r>
              <a:rPr b="0" lang="fr-FR" sz="2400" spc="-1" strike="noStrike">
                <a:solidFill>
                  <a:srgbClr val="050505"/>
                </a:solidFill>
                <a:latin typeface="Calibri"/>
              </a:rPr>
              <a:t>Automatisé des procédures chirurgicales, remplacer le chirurgien par un cobot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Outil de simulation de chirurgies complexes afin que l’équipe puisse anticiper et se préparer aux particularités des patients.</a:t>
            </a:r>
            <a:endParaRPr b="0" lang="fr-FR" sz="2400" spc="-1" strike="noStrike">
              <a:latin typeface="Arial"/>
            </a:endParaRPr>
          </a:p>
          <a:p>
            <a:pPr>
              <a:lnSpc>
                <a:spcPct val="100000"/>
              </a:lnSpc>
              <a:spcAft>
                <a:spcPts val="1060"/>
              </a:spcAft>
            </a:pPr>
            <a:endParaRPr b="0" lang="fr-FR" sz="2400" spc="-1" strike="noStrike">
              <a:latin typeface="Arial"/>
            </a:endParaRPr>
          </a:p>
        </p:txBody>
      </p:sp>
      <p:pic>
        <p:nvPicPr>
          <p:cNvPr id="671" name="" descr=""/>
          <p:cNvPicPr/>
          <p:nvPr/>
        </p:nvPicPr>
        <p:blipFill>
          <a:blip r:embed="rId1"/>
          <a:stretch/>
        </p:blipFill>
        <p:spPr>
          <a:xfrm>
            <a:off x="7011720" y="3060000"/>
            <a:ext cx="2347920" cy="1562400"/>
          </a:xfrm>
          <a:prstGeom prst="rect">
            <a:avLst/>
          </a:prstGeom>
          <a:ln w="18000">
            <a:noFill/>
          </a:ln>
        </p:spPr>
      </p:pic>
      <p:pic>
        <p:nvPicPr>
          <p:cNvPr id="672" name="" descr=""/>
          <p:cNvPicPr/>
          <p:nvPr/>
        </p:nvPicPr>
        <p:blipFill>
          <a:blip r:embed="rId2"/>
          <a:stretch/>
        </p:blipFill>
        <p:spPr>
          <a:xfrm>
            <a:off x="6120000" y="1107000"/>
            <a:ext cx="3295440" cy="1592640"/>
          </a:xfrm>
          <a:prstGeom prst="rect">
            <a:avLst/>
          </a:prstGeom>
          <a:ln w="1800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
          <p:cNvSpPr/>
          <p:nvPr/>
        </p:nvSpPr>
        <p:spPr>
          <a:xfrm>
            <a:off x="1620000" y="-11160"/>
            <a:ext cx="8099640" cy="138996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Quelques scénarios pour les soins de santé</a:t>
            </a:r>
            <a:r>
              <a:rPr b="1" lang="fr-FR" sz="3300" spc="-1" strike="noStrike">
                <a:solidFill>
                  <a:srgbClr val="3465a4"/>
                </a:solidFill>
                <a:latin typeface="Times New Roman"/>
              </a:rPr>
              <a:t> </a:t>
            </a:r>
            <a:endParaRPr b="0" lang="fr-FR" sz="3300" spc="-1" strike="noStrike">
              <a:latin typeface="Arial"/>
            </a:endParaRPr>
          </a:p>
        </p:txBody>
      </p:sp>
      <p:sp>
        <p:nvSpPr>
          <p:cNvPr id="674"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fontScale="63000"/>
          </a:bodyPr>
          <a:p>
            <a:pPr marL="432000" indent="-323640">
              <a:lnSpc>
                <a:spcPct val="100000"/>
              </a:lnSpc>
              <a:spcAft>
                <a:spcPts val="1060"/>
              </a:spcAft>
              <a:buClr>
                <a:srgbClr val="000000"/>
              </a:buClr>
              <a:buSzPct val="40000"/>
              <a:buFont typeface="Wingdings" charset="2"/>
              <a:buChar char=""/>
            </a:pPr>
            <a:r>
              <a:rPr b="1" lang="fr-FR" sz="2400" spc="-1" strike="noStrike">
                <a:solidFill>
                  <a:srgbClr val="c9211e"/>
                </a:solidFill>
                <a:latin typeface="Calibri"/>
              </a:rPr>
              <a:t>Sans jumeau numérique</a:t>
            </a:r>
            <a:r>
              <a:rPr b="0" lang="fr-FR" sz="2400" spc="-1" strike="noStrike">
                <a:solidFill>
                  <a:srgbClr val="050505"/>
                </a:solidFill>
                <a:latin typeface="Calibri"/>
              </a:rPr>
              <a:t>, les </a:t>
            </a:r>
            <a:r>
              <a:rPr b="1" lang="fr-FR" sz="2400" spc="-1" strike="noStrike">
                <a:solidFill>
                  <a:srgbClr val="ff0000"/>
                </a:solidFill>
                <a:highlight>
                  <a:srgbClr val="ffffff"/>
                </a:highlight>
                <a:latin typeface="Calibri"/>
              </a:rPr>
              <a:t>dirigeants</a:t>
            </a:r>
            <a:r>
              <a:rPr b="0" lang="fr-FR" sz="2400" spc="-1" strike="noStrike">
                <a:solidFill>
                  <a:srgbClr val="050505"/>
                </a:solidFill>
                <a:highlight>
                  <a:srgbClr val="ffffff"/>
                </a:highlight>
                <a:latin typeface="Calibri"/>
              </a:rPr>
              <a:t> </a:t>
            </a:r>
            <a:r>
              <a:rPr b="0" lang="fr-FR" sz="2400" spc="-1" strike="noStrike">
                <a:solidFill>
                  <a:srgbClr val="050505"/>
                </a:solidFill>
                <a:latin typeface="Calibri"/>
              </a:rPr>
              <a:t>s'appuient sur des connaissances tribales et une  analyse primitive pour planifier de nouvelles installations et budget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Les soins de santé peuvent utiliser des jumeaux numériques pour les hôpitaux: </a:t>
            </a:r>
            <a:r>
              <a:rPr b="1" lang="fr-FR" sz="2400" spc="-1" strike="noStrike">
                <a:solidFill>
                  <a:srgbClr val="050505"/>
                </a:solidFill>
                <a:latin typeface="Calibri"/>
              </a:rPr>
              <a:t>cloner</a:t>
            </a:r>
            <a:r>
              <a:rPr b="0" lang="fr-FR" sz="2400" spc="-1" strike="noStrike">
                <a:solidFill>
                  <a:srgbClr val="050505"/>
                </a:solidFill>
                <a:latin typeface="Calibri"/>
              </a:rPr>
              <a:t> les administrateurs, les médecins et les infirmières afin de donner un aperçu des flux de travail liés aux soins et aux patients cela permet d’indiquer de nouvelles façons d’augmenter l’efficacité et l’expérience globale du patient.</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Le suivi en jumeaux numériques d'une personne: de la naissance à sa mort,  ouvrira la voie à un modèle de diagnostic hautement personnalisé capable de prédire des maladies à venir, de recommander un style de vie ou des changements alimentaires et </a:t>
            </a:r>
            <a:r>
              <a:rPr b="1" lang="fr-FR" sz="2400" spc="-1" strike="noStrike">
                <a:solidFill>
                  <a:srgbClr val="c9211e"/>
                </a:solidFill>
                <a:latin typeface="Calibri"/>
              </a:rPr>
              <a:t>estimé sa durée de vie</a:t>
            </a:r>
            <a:r>
              <a:rPr b="0" lang="fr-FR" sz="2400" spc="-1" strike="noStrike">
                <a:solidFill>
                  <a:srgbClr val="050505"/>
                </a:solidFill>
                <a:latin typeface="Calibri"/>
              </a:rPr>
              <a:t>, aidera à trouver des solutions pour étendre la vie à travers une hygiène de vie plus sain ou des traitements précoces.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Avec un jumeau numérique, les dirigeants testent pratiquement les changements de lits, assignation de tâche, plancher, équipement, personnels, etc.</a:t>
            </a:r>
            <a:r>
              <a:rPr b="0" lang="fr-FR" sz="2400" spc="-1" strike="noStrike">
                <a:solidFill>
                  <a:srgbClr val="050505"/>
                </a:solidFill>
                <a:latin typeface="Arial"/>
              </a:rPr>
              <a:t> </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5983b0"/>
                </a:solidFill>
                <a:highlight>
                  <a:srgbClr val="ffffff"/>
                </a:highlight>
                <a:latin typeface="Calibri"/>
              </a:rPr>
              <a:t>Médecine personnalisée (1)</a:t>
            </a:r>
            <a:endParaRPr b="0" lang="fr-FR" sz="3300" spc="-1" strike="noStrike">
              <a:latin typeface="Arial"/>
            </a:endParaRPr>
          </a:p>
        </p:txBody>
      </p:sp>
      <p:sp>
        <p:nvSpPr>
          <p:cNvPr id="676"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a:bodyPr>
          <a:p>
            <a:pPr marL="432000" indent="-323640">
              <a:lnSpc>
                <a:spcPct val="100000"/>
              </a:lnSpc>
              <a:spcAft>
                <a:spcPts val="1060"/>
              </a:spcAft>
              <a:buClr>
                <a:srgbClr val="000000"/>
              </a:buClr>
              <a:buSzPct val="40000"/>
              <a:buFont typeface="Wingdings" charset="2"/>
              <a:buChar char=""/>
            </a:pPr>
            <a:r>
              <a:rPr b="0" lang="fr-FR" sz="1800" spc="-1" strike="noStrike">
                <a:solidFill>
                  <a:srgbClr val="000000"/>
                </a:solidFill>
                <a:latin typeface="Calibri"/>
              </a:rPr>
              <a:t>La médecine personnalisée permet aux médecins de choisir un plan de traitement, comme le </a:t>
            </a:r>
            <a:r>
              <a:rPr b="0" lang="fr-FR" sz="1800" spc="-1" strike="noStrike" u="sng">
                <a:solidFill>
                  <a:srgbClr val="0000ff"/>
                </a:solidFill>
                <a:uFillTx/>
                <a:latin typeface="Calibri"/>
                <a:hlinkClick r:id="rId1"/>
              </a:rPr>
              <a:t>traitement ciblé</a:t>
            </a:r>
            <a:r>
              <a:rPr b="0" lang="fr-FR" sz="1800" spc="-1" strike="noStrike">
                <a:solidFill>
                  <a:srgbClr val="000000"/>
                </a:solidFill>
                <a:latin typeface="Calibri"/>
              </a:rPr>
              <a:t>, en fonction des gènes, des protéines ou d’autres molécules présentes à l’intérieur d’une tumeur (ce qu’on appelle profil génétique ou moléculaire). qui ne repose pas tellement sur le type de cancer et l’emplacement où il se situe dans le corps, mais davantage sur le choix d’un traitement qui cible les caractéristiques particulières de ce cancer. Personnaliser ainsi le traitement pourrait réduire les effets secondaires nuisibles et augmenter les chances que le traitement soit efficace.</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Avertissement</a:t>
            </a:r>
            <a:endParaRPr b="0" lang="fr-FR" sz="3300" spc="-1" strike="noStrike">
              <a:latin typeface="Arial"/>
            </a:endParaRPr>
          </a:p>
        </p:txBody>
      </p:sp>
      <p:sp>
        <p:nvSpPr>
          <p:cNvPr id="606"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a:bodyPr>
          <a:p>
            <a:pPr>
              <a:lnSpc>
                <a:spcPct val="100000"/>
              </a:lnSpc>
              <a:spcAft>
                <a:spcPts val="1060"/>
              </a:spcAft>
            </a:pPr>
            <a:endParaRPr b="0" lang="fr-FR" sz="18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Je n'ai jamais participé a la création du jumeau numérique  dont je vais parler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Je vais donc essayer d'être clair, précis et concis, mais je ne pourrai sans doute pas répondre aux questions les plus techniques 😓. D'ailleurs, si certains remarquent des erreurs ou approximations lors de ma présentation, n'hésitez pas à m'en faire part 😘</a:t>
            </a:r>
            <a:r>
              <a:rPr b="0" lang="fr-FR" sz="2400" spc="-1" strike="noStrike">
                <a:solidFill>
                  <a:srgbClr val="050505"/>
                </a:solidFill>
                <a:latin typeface="Arial"/>
              </a:rPr>
              <a:t>.</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Médecine personnalisée (2)</a:t>
            </a:r>
            <a:endParaRPr b="0" lang="fr-FR" sz="3300" spc="-1" strike="noStrike">
              <a:latin typeface="Arial"/>
            </a:endParaRPr>
          </a:p>
        </p:txBody>
      </p:sp>
      <p:sp>
        <p:nvSpPr>
          <p:cNvPr id="678" name=""/>
          <p:cNvSpPr/>
          <p:nvPr/>
        </p:nvSpPr>
        <p:spPr>
          <a:xfrm>
            <a:off x="1620000" y="1368000"/>
            <a:ext cx="3952080" cy="3287880"/>
          </a:xfrm>
          <a:prstGeom prst="rect">
            <a:avLst/>
          </a:prstGeom>
          <a:noFill/>
          <a:ln w="0">
            <a:noFill/>
          </a:ln>
        </p:spPr>
        <p:style>
          <a:lnRef idx="0"/>
          <a:fillRef idx="0"/>
          <a:effectRef idx="0"/>
          <a:fontRef idx="minor"/>
        </p:style>
        <p:txBody>
          <a:bodyPr lIns="0" rIns="0" tIns="0" bIns="0">
            <a:normAutofit fontScale="88000"/>
          </a:bodyPr>
          <a:p>
            <a:pPr marL="432000" indent="-323640">
              <a:lnSpc>
                <a:spcPct val="100000"/>
              </a:lnSpc>
              <a:spcAft>
                <a:spcPts val="1060"/>
              </a:spcAft>
              <a:buClr>
                <a:srgbClr val="000000"/>
              </a:buClr>
              <a:buSzPct val="40000"/>
              <a:buFont typeface="Wingdings" charset="2"/>
              <a:buChar char=""/>
            </a:pPr>
            <a:r>
              <a:rPr b="1" lang="fr-FR" sz="1800" spc="-1" strike="noStrike">
                <a:solidFill>
                  <a:srgbClr val="050505"/>
                </a:solidFill>
                <a:latin typeface="Calibri"/>
              </a:rPr>
              <a:t>Construction</a:t>
            </a:r>
            <a:r>
              <a:rPr b="0" lang="fr-FR" sz="1800" spc="-1" strike="noStrike">
                <a:solidFill>
                  <a:srgbClr val="050505"/>
                </a:solidFill>
                <a:latin typeface="Calibri"/>
              </a:rPr>
              <a:t> d’un nouveau organe par un autre organe</a:t>
            </a:r>
            <a:endParaRPr b="0" lang="fr-FR" sz="18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1800" spc="-1" strike="noStrike">
                <a:solidFill>
                  <a:srgbClr val="050505"/>
                </a:solidFill>
                <a:latin typeface="Calibri"/>
              </a:rPr>
              <a:t>Maillage d'un thorax(figure à gauche), réalisé par Inria(France), permet de calculer numériquement des électrocardiogrammes</a:t>
            </a:r>
            <a:endParaRPr b="0" lang="fr-FR" sz="18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1800" spc="-1" strike="noStrike">
                <a:solidFill>
                  <a:srgbClr val="000000"/>
                </a:solidFill>
                <a:latin typeface="Calibri"/>
              </a:rPr>
              <a:t>Tester un traitement avant son administration réelle, </a:t>
            </a:r>
            <a:r>
              <a:rPr b="1" lang="fr-FR" sz="1800" spc="-1" strike="noStrike">
                <a:solidFill>
                  <a:srgbClr val="000000"/>
                </a:solidFill>
                <a:latin typeface="Calibri"/>
              </a:rPr>
              <a:t>spécifiquement</a:t>
            </a:r>
            <a:endParaRPr b="0" lang="fr-FR" sz="18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1800" spc="-1" strike="noStrike">
                <a:solidFill>
                  <a:srgbClr val="000000"/>
                </a:solidFill>
                <a:latin typeface="Calibri"/>
              </a:rPr>
              <a:t> </a:t>
            </a:r>
            <a:r>
              <a:rPr b="0" lang="fr-FR" sz="1800" spc="-1" strike="noStrike">
                <a:solidFill>
                  <a:srgbClr val="000000"/>
                </a:solidFill>
                <a:latin typeface="Calibri"/>
              </a:rPr>
              <a:t>Mieux comprendre et guérir les maladies dégénératives(maladie d’Alzheimer, maladie de Parkinson, AVC,  maladie d’Huntington, Creutzfeldt-Jakob, etc... ),  maladies auto-immunes(psoriasis)</a:t>
            </a:r>
            <a:endParaRPr b="0" lang="fr-FR" sz="1800" spc="-1" strike="noStrike">
              <a:latin typeface="Arial"/>
            </a:endParaRPr>
          </a:p>
        </p:txBody>
      </p:sp>
      <p:pic>
        <p:nvPicPr>
          <p:cNvPr id="679" name="" descr=""/>
          <p:cNvPicPr/>
          <p:nvPr/>
        </p:nvPicPr>
        <p:blipFill>
          <a:blip r:embed="rId1"/>
          <a:stretch/>
        </p:blipFill>
        <p:spPr>
          <a:xfrm>
            <a:off x="6289200" y="1919520"/>
            <a:ext cx="2913120" cy="2184840"/>
          </a:xfrm>
          <a:prstGeom prst="rect">
            <a:avLst/>
          </a:prstGeom>
          <a:ln w="1800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Médecine personnalisée (3)</a:t>
            </a:r>
            <a:endParaRPr b="0" lang="fr-FR" sz="3300" spc="-1" strike="noStrike">
              <a:latin typeface="Arial"/>
            </a:endParaRPr>
          </a:p>
        </p:txBody>
      </p:sp>
      <p:pic>
        <p:nvPicPr>
          <p:cNvPr id="681" name="" descr="">
            <a:hlinkClick r:id="" action="ppaction://media"/>
          </p:cNvPr>
          <p:cNvPicPr/>
          <p:nvPr>
            <a:videoFile r:link="rId1"/>
            <p:extLst>
              <p:ext uri="{DAA4B4D4-6D71-4841-9C94-3DE7FCFB9230}">
                <p14:media r:embed="rId2"/>
              </p:ext>
            </p:extLst>
          </p:nvPr>
        </p:nvPicPr>
        <p:blipFill>
          <a:blip r:embed="rId3"/>
        </p:blipFill>
        <p:spPr>
          <a:xfrm>
            <a:off x="2747520" y="1692000"/>
            <a:ext cx="4992120" cy="28076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Le cas du COVID19</a:t>
            </a:r>
            <a:endParaRPr b="0" lang="fr-FR" sz="3300" spc="-1" strike="noStrike">
              <a:latin typeface="Arial"/>
            </a:endParaRPr>
          </a:p>
        </p:txBody>
      </p:sp>
      <p:sp>
        <p:nvSpPr>
          <p:cNvPr id="683" name=""/>
          <p:cNvSpPr/>
          <p:nvPr/>
        </p:nvSpPr>
        <p:spPr>
          <a:xfrm>
            <a:off x="1620000" y="1368000"/>
            <a:ext cx="8099640" cy="3287880"/>
          </a:xfrm>
          <a:prstGeom prst="rect">
            <a:avLst/>
          </a:prstGeom>
          <a:noFill/>
          <a:ln w="0">
            <a:noFill/>
          </a:ln>
        </p:spPr>
        <p:style>
          <a:lnRef idx="0"/>
          <a:fillRef idx="0"/>
          <a:effectRef idx="0"/>
          <a:fontRef idx="minor"/>
        </p:style>
      </p:sp>
      <p:pic>
        <p:nvPicPr>
          <p:cNvPr id="684" name="" descr=""/>
          <p:cNvPicPr/>
          <p:nvPr/>
        </p:nvPicPr>
        <p:blipFill>
          <a:blip r:embed="rId1"/>
          <a:stretch/>
        </p:blipFill>
        <p:spPr>
          <a:xfrm>
            <a:off x="2160360" y="1440360"/>
            <a:ext cx="6371280" cy="3905280"/>
          </a:xfrm>
          <a:prstGeom prst="rect">
            <a:avLst/>
          </a:prstGeom>
          <a:ln w="1800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050505"/>
                </a:solidFill>
                <a:latin typeface="Calibri"/>
              </a:rPr>
              <a:t>Le cas du COVID19 </a:t>
            </a:r>
            <a:endParaRPr b="0" lang="fr-FR" sz="3300" spc="-1" strike="noStrike">
              <a:latin typeface="Arial"/>
            </a:endParaRPr>
          </a:p>
        </p:txBody>
      </p:sp>
      <p:sp>
        <p:nvSpPr>
          <p:cNvPr id="686"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fontScale="74000"/>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Imaginez le pire, corrigez les </a:t>
            </a:r>
            <a:r>
              <a:rPr b="1" lang="fr-FR" sz="2400" spc="-1" strike="noStrike">
                <a:solidFill>
                  <a:srgbClr val="050505"/>
                </a:solidFill>
                <a:latin typeface="Calibri"/>
              </a:rPr>
              <a:t>erreurs</a:t>
            </a:r>
            <a:r>
              <a:rPr b="0" lang="fr-FR" sz="2400" spc="-1" strike="noStrike">
                <a:solidFill>
                  <a:srgbClr val="050505"/>
                </a:solidFill>
                <a:latin typeface="Calibri"/>
              </a:rPr>
              <a:t> sur des humaines  🤘 due aux vaccines ou bien l’adapté ?, Proposez un jumeau numérique dans ce cas la.</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Avec un jumeau numérique, vous pouvez analyser en temps réel les injections de vaccins les substances chimiques et ajuster la pression, la température, la vitesse d’injection, la réaction des organes</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Contrôler la qualité et procéder à des adaptations en cours de production permet donc de réduire drastiquement les déchets et d'accélérer la mise sur le marché d’un produit fiable.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Prédire la maladie minute par minute : composé de générateurs intelligents de données médicales intégrées dans un patch qui enregistrera les taux d’oxygène, de respiration ou encore la température du patient</a:t>
            </a:r>
            <a:endParaRPr b="0" lang="fr-FR" sz="2400" spc="-1" strike="noStrike">
              <a:latin typeface="Arial"/>
            </a:endParaRPr>
          </a:p>
          <a:p>
            <a:pPr>
              <a:lnSpc>
                <a:spcPct val="100000"/>
              </a:lnSpc>
              <a:spcAft>
                <a:spcPts val="1060"/>
              </a:spcAft>
            </a:pPr>
            <a:endParaRPr b="0" lang="fr-FR" sz="2400" spc="-1" strike="noStrike">
              <a:latin typeface="Arial"/>
            </a:endParaRPr>
          </a:p>
          <a:p>
            <a:pPr>
              <a:lnSpc>
                <a:spcPct val="100000"/>
              </a:lnSpc>
              <a:spcAft>
                <a:spcPts val="1060"/>
              </a:spcAft>
            </a:pP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5983b0"/>
                </a:solidFill>
                <a:latin typeface="Calibri"/>
              </a:rPr>
              <a:t>Jumeau numérique pour le COVID19</a:t>
            </a:r>
            <a:endParaRPr b="0" lang="fr-FR" sz="3300" spc="-1" strike="noStrike">
              <a:latin typeface="Arial"/>
            </a:endParaRPr>
          </a:p>
        </p:txBody>
      </p:sp>
      <p:sp>
        <p:nvSpPr>
          <p:cNvPr id="688" name=""/>
          <p:cNvSpPr/>
          <p:nvPr/>
        </p:nvSpPr>
        <p:spPr>
          <a:xfrm>
            <a:off x="1620000" y="1368000"/>
            <a:ext cx="8099640" cy="3287880"/>
          </a:xfrm>
          <a:prstGeom prst="rect">
            <a:avLst/>
          </a:prstGeom>
          <a:noFill/>
          <a:ln w="0">
            <a:noFill/>
          </a:ln>
        </p:spPr>
        <p:style>
          <a:lnRef idx="0"/>
          <a:fillRef idx="0"/>
          <a:effectRef idx="0"/>
          <a:fontRef idx="minor"/>
        </p:style>
      </p:sp>
      <p:pic>
        <p:nvPicPr>
          <p:cNvPr id="689" name="" descr=""/>
          <p:cNvPicPr/>
          <p:nvPr/>
        </p:nvPicPr>
        <p:blipFill>
          <a:blip r:embed="rId1"/>
          <a:stretch/>
        </p:blipFill>
        <p:spPr>
          <a:xfrm>
            <a:off x="1620000" y="1080000"/>
            <a:ext cx="4163400" cy="1331640"/>
          </a:xfrm>
          <a:prstGeom prst="rect">
            <a:avLst/>
          </a:prstGeom>
          <a:ln w="18000">
            <a:noFill/>
          </a:ln>
        </p:spPr>
      </p:pic>
      <p:pic>
        <p:nvPicPr>
          <p:cNvPr id="690" name="" descr=""/>
          <p:cNvPicPr/>
          <p:nvPr/>
        </p:nvPicPr>
        <p:blipFill>
          <a:blip r:embed="rId2"/>
          <a:stretch/>
        </p:blipFill>
        <p:spPr>
          <a:xfrm>
            <a:off x="6352200" y="1080000"/>
            <a:ext cx="3367440" cy="1079640"/>
          </a:xfrm>
          <a:prstGeom prst="rect">
            <a:avLst/>
          </a:prstGeom>
          <a:ln w="18000">
            <a:noFill/>
          </a:ln>
        </p:spPr>
      </p:pic>
      <p:pic>
        <p:nvPicPr>
          <p:cNvPr id="691" name="" descr=""/>
          <p:cNvPicPr/>
          <p:nvPr/>
        </p:nvPicPr>
        <p:blipFill>
          <a:blip r:embed="rId3"/>
          <a:stretch/>
        </p:blipFill>
        <p:spPr>
          <a:xfrm>
            <a:off x="1620000" y="2520000"/>
            <a:ext cx="4552200" cy="899640"/>
          </a:xfrm>
          <a:prstGeom prst="rect">
            <a:avLst/>
          </a:prstGeom>
          <a:ln w="18000">
            <a:noFill/>
          </a:ln>
        </p:spPr>
      </p:pic>
      <p:pic>
        <p:nvPicPr>
          <p:cNvPr id="692" name="" descr=""/>
          <p:cNvPicPr/>
          <p:nvPr/>
        </p:nvPicPr>
        <p:blipFill>
          <a:blip r:embed="rId4"/>
          <a:stretch/>
        </p:blipFill>
        <p:spPr>
          <a:xfrm>
            <a:off x="3906360" y="3600000"/>
            <a:ext cx="4553280" cy="719640"/>
          </a:xfrm>
          <a:prstGeom prst="rect">
            <a:avLst/>
          </a:prstGeom>
          <a:ln w="1800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
          <p:cNvSpPr/>
          <p:nvPr/>
        </p:nvSpPr>
        <p:spPr>
          <a:xfrm>
            <a:off x="1620000" y="1980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050505"/>
                </a:solidFill>
                <a:latin typeface="Calibri"/>
              </a:rPr>
              <a:t>Et l’Algérie dans tout ça 🤣 😭?</a:t>
            </a:r>
            <a:endParaRPr b="0" lang="fr-FR" sz="33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Et l’Algérie dans tout ça ? </a:t>
            </a:r>
            <a:endParaRPr b="0" lang="fr-FR" sz="3300" spc="-1" strike="noStrike">
              <a:latin typeface="Arial"/>
            </a:endParaRPr>
          </a:p>
        </p:txBody>
      </p:sp>
      <p:sp>
        <p:nvSpPr>
          <p:cNvPr id="695" name=""/>
          <p:cNvSpPr/>
          <p:nvPr/>
        </p:nvSpPr>
        <p:spPr>
          <a:xfrm>
            <a:off x="1620000" y="1751760"/>
            <a:ext cx="8099640" cy="3287880"/>
          </a:xfrm>
          <a:prstGeom prst="rect">
            <a:avLst/>
          </a:prstGeom>
          <a:noFill/>
          <a:ln w="0">
            <a:noFill/>
          </a:ln>
        </p:spPr>
        <p:style>
          <a:lnRef idx="0"/>
          <a:fillRef idx="0"/>
          <a:effectRef idx="0"/>
          <a:fontRef idx="minor"/>
        </p:style>
        <p:txBody>
          <a:bodyPr lIns="0" rIns="0" tIns="0" bIns="0">
            <a:normAutofit/>
          </a:bodyPr>
          <a:p>
            <a:pPr marL="432000" indent="-323640">
              <a:lnSpc>
                <a:spcPct val="100000"/>
              </a:lnSpc>
              <a:spcAft>
                <a:spcPts val="1060"/>
              </a:spcAft>
              <a:buClr>
                <a:srgbClr val="000000"/>
              </a:buClr>
              <a:buSzPct val="40000"/>
              <a:buFont typeface="Wingdings" charset="2"/>
              <a:buChar char=""/>
            </a:pPr>
            <a:r>
              <a:rPr b="0" lang="fr-FR" sz="2400" spc="-1" strike="sngStrike">
                <a:solidFill>
                  <a:srgbClr val="050505"/>
                </a:solidFill>
                <a:latin typeface="Calibri"/>
              </a:rPr>
              <a:t>Au stade académique (thèses, mémoires,…).</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Utilisation de plateforme jumeau numérique aux fin pédagogiques :universités, écoles.</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Prototype d’industrie 4.0 au CDTA.</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
          <p:cNvSpPr/>
          <p:nvPr/>
        </p:nvSpPr>
        <p:spPr>
          <a:xfrm>
            <a:off x="1620000" y="324000"/>
            <a:ext cx="8099640" cy="935640"/>
          </a:xfrm>
          <a:prstGeom prst="rect">
            <a:avLst/>
          </a:prstGeom>
          <a:noFill/>
          <a:ln w="0">
            <a:noFill/>
          </a:ln>
        </p:spPr>
        <p:style>
          <a:lnRef idx="0"/>
          <a:fillRef idx="0"/>
          <a:effectRef idx="0"/>
          <a:fontRef idx="minor"/>
        </p:style>
        <p:txBody>
          <a:bodyPr lIns="0" rIns="0" tIns="0" bIns="0" anchor="ctr">
            <a:normAutofit/>
          </a:bodyPr>
          <a:p>
            <a:pPr marL="432000" indent="-323640" algn="ctr">
              <a:lnSpc>
                <a:spcPct val="100000"/>
              </a:lnSpc>
              <a:spcAft>
                <a:spcPts val="1060"/>
              </a:spcAft>
              <a:buClr>
                <a:srgbClr val="000000"/>
              </a:buClr>
              <a:buSzPct val="40000"/>
              <a:buFont typeface="Wingdings" charset="2"/>
              <a:buChar char=""/>
            </a:pPr>
            <a:r>
              <a:rPr b="1" lang="fr-FR" sz="3600" spc="-1" strike="noStrike">
                <a:solidFill>
                  <a:srgbClr val="3465a4"/>
                </a:solidFill>
                <a:latin typeface="Calibri"/>
              </a:rPr>
              <a:t>Ressuscité des machines ancestrales 😎</a:t>
            </a:r>
            <a:endParaRPr b="0" lang="fr-FR" sz="3600" spc="-1" strike="noStrike">
              <a:latin typeface="Arial"/>
            </a:endParaRPr>
          </a:p>
        </p:txBody>
      </p:sp>
      <p:sp>
        <p:nvSpPr>
          <p:cNvPr id="697" name=""/>
          <p:cNvSpPr/>
          <p:nvPr/>
        </p:nvSpPr>
        <p:spPr>
          <a:xfrm>
            <a:off x="1620000" y="1368000"/>
            <a:ext cx="8279640" cy="3287880"/>
          </a:xfrm>
          <a:prstGeom prst="rect">
            <a:avLst/>
          </a:prstGeom>
          <a:noFill/>
          <a:ln w="0">
            <a:noFill/>
          </a:ln>
        </p:spPr>
        <p:style>
          <a:lnRef idx="0"/>
          <a:fillRef idx="0"/>
          <a:effectRef idx="0"/>
          <a:fontRef idx="minor"/>
        </p:style>
      </p:sp>
      <p:sp>
        <p:nvSpPr>
          <p:cNvPr id="698" name=""/>
          <p:cNvSpPr/>
          <p:nvPr/>
        </p:nvSpPr>
        <p:spPr>
          <a:xfrm>
            <a:off x="3166920" y="1361160"/>
            <a:ext cx="5546520" cy="547200"/>
          </a:xfrm>
          <a:prstGeom prst="rect">
            <a:avLst/>
          </a:prstGeom>
          <a:noFill/>
          <a:ln w="18000">
            <a:noFill/>
          </a:ln>
        </p:spPr>
        <p:style>
          <a:lnRef idx="0"/>
          <a:fillRef idx="0"/>
          <a:effectRef idx="0"/>
          <a:fontRef idx="minor"/>
        </p:style>
        <p:txBody>
          <a:bodyPr lIns="90000" rIns="90000" tIns="45000" bIns="45000">
            <a:noAutofit/>
          </a:bodyPr>
          <a:p>
            <a:pPr>
              <a:lnSpc>
                <a:spcPct val="100000"/>
              </a:lnSpc>
            </a:pPr>
            <a:r>
              <a:rPr b="0" lang="fr-FR" sz="3200" spc="-1" strike="noStrike">
                <a:solidFill>
                  <a:srgbClr val="000000"/>
                </a:solidFill>
                <a:latin typeface="Calibri"/>
              </a:rPr>
              <a:t>Une piste 🧐 ou un rêve  👼</a:t>
            </a:r>
            <a:endParaRPr b="0" lang="fr-FR" sz="3200" spc="-1" strike="noStrike">
              <a:latin typeface="Arial"/>
            </a:endParaRPr>
          </a:p>
        </p:txBody>
      </p:sp>
      <p:sp>
        <p:nvSpPr>
          <p:cNvPr id="699" name=""/>
          <p:cNvSpPr/>
          <p:nvPr/>
        </p:nvSpPr>
        <p:spPr>
          <a:xfrm>
            <a:off x="3764520" y="1800000"/>
            <a:ext cx="5775120" cy="597240"/>
          </a:xfrm>
          <a:prstGeom prst="rect">
            <a:avLst/>
          </a:prstGeom>
          <a:noFill/>
          <a:ln w="18000">
            <a:noFill/>
          </a:ln>
        </p:spPr>
        <p:style>
          <a:lnRef idx="0"/>
          <a:fillRef idx="0"/>
          <a:effectRef idx="0"/>
          <a:fontRef idx="minor"/>
        </p:style>
        <p:txBody>
          <a:bodyPr lIns="90000" rIns="90000" tIns="45000" bIns="45000">
            <a:noAutofit/>
          </a:bodyPr>
          <a:p>
            <a:pPr>
              <a:lnSpc>
                <a:spcPct val="100000"/>
              </a:lnSpc>
            </a:pPr>
            <a:r>
              <a:rPr b="0" lang="fr-FR" sz="2400" spc="-1" strike="noStrike">
                <a:latin typeface="Calibri"/>
              </a:rPr>
              <a:t>Pourquoi et comment 🤔 ?</a:t>
            </a:r>
            <a:endParaRPr b="0" lang="fr-FR" sz="2400" spc="-1" strike="noStrike">
              <a:latin typeface="Arial"/>
            </a:endParaRPr>
          </a:p>
        </p:txBody>
      </p:sp>
      <p:pic>
        <p:nvPicPr>
          <p:cNvPr id="700" name="" descr=""/>
          <p:cNvPicPr/>
          <p:nvPr/>
        </p:nvPicPr>
        <p:blipFill>
          <a:blip r:embed="rId1"/>
          <a:stretch/>
        </p:blipFill>
        <p:spPr>
          <a:xfrm>
            <a:off x="2759760" y="2237760"/>
            <a:ext cx="4799880" cy="3341880"/>
          </a:xfrm>
          <a:prstGeom prst="rect">
            <a:avLst/>
          </a:prstGeom>
          <a:ln w="1800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
          <p:cNvSpPr/>
          <p:nvPr/>
        </p:nvSpPr>
        <p:spPr>
          <a:xfrm>
            <a:off x="1620000" y="182520"/>
            <a:ext cx="8099640" cy="1257480"/>
          </a:xfrm>
          <a:prstGeom prst="rect">
            <a:avLst/>
          </a:prstGeom>
          <a:noFill/>
          <a:ln w="0">
            <a:noFill/>
          </a:ln>
        </p:spPr>
        <p:style>
          <a:lnRef idx="0"/>
          <a:fillRef idx="0"/>
          <a:effectRef idx="0"/>
          <a:fontRef idx="minor"/>
        </p:style>
        <p:txBody>
          <a:bodyPr lIns="0" rIns="0" tIns="0" bIns="0" anchor="ctr">
            <a:normAutofit fontScale="83000"/>
          </a:bodyPr>
          <a:p>
            <a:pPr algn="ctr">
              <a:lnSpc>
                <a:spcPct val="100000"/>
              </a:lnSpc>
            </a:pPr>
            <a:r>
              <a:rPr b="0" lang="fr-FR" sz="3300" spc="-1" strike="noStrike">
                <a:solidFill>
                  <a:srgbClr val="050505"/>
                </a:solidFill>
                <a:latin typeface="Calibri"/>
              </a:rPr>
              <a:t>Pourquoi et Comment ?</a:t>
            </a:r>
            <a:br/>
            <a:br/>
            <a:endParaRPr b="0" lang="fr-FR" sz="3300" spc="-1" strike="noStrike">
              <a:latin typeface="Arial"/>
            </a:endParaRPr>
          </a:p>
        </p:txBody>
      </p:sp>
      <p:sp>
        <p:nvSpPr>
          <p:cNvPr id="702" name=""/>
          <p:cNvSpPr/>
          <p:nvPr/>
        </p:nvSpPr>
        <p:spPr>
          <a:xfrm>
            <a:off x="1620000" y="1368000"/>
            <a:ext cx="3952080" cy="3287880"/>
          </a:xfrm>
          <a:prstGeom prst="rect">
            <a:avLst/>
          </a:prstGeom>
          <a:noFill/>
          <a:ln w="0">
            <a:noFill/>
          </a:ln>
        </p:spPr>
        <p:style>
          <a:lnRef idx="0"/>
          <a:fillRef idx="0"/>
          <a:effectRef idx="0"/>
          <a:fontRef idx="minor"/>
        </p:style>
        <p:txBody>
          <a:bodyPr lIns="0" rIns="0" tIns="0" bIns="0">
            <a:normAutofit fontScale="64000"/>
          </a:bodyPr>
          <a:p>
            <a:pPr marL="432000" indent="-323640" algn="ctr">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Jumeau numérique n’est pas une technologie comme les autres.</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c9211e"/>
                </a:solidFill>
                <a:latin typeface="Calibri"/>
              </a:rPr>
              <a:t>L’industrie</a:t>
            </a:r>
            <a:r>
              <a:rPr b="0" lang="fr-FR" sz="2400" spc="-1" strike="noStrike">
                <a:solidFill>
                  <a:srgbClr val="050505"/>
                </a:solidFill>
                <a:latin typeface="Calibri"/>
              </a:rPr>
              <a:t> est le ferre de lance du  progrès.</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Avoir une grande </a:t>
            </a:r>
            <a:r>
              <a:rPr b="1" lang="fr-FR" sz="2400" spc="-1" strike="noStrike">
                <a:solidFill>
                  <a:srgbClr val="050505"/>
                </a:solidFill>
                <a:latin typeface="Calibri"/>
              </a:rPr>
              <a:t>volonté</a:t>
            </a:r>
            <a:r>
              <a:rPr b="0" lang="fr-FR" sz="2400" spc="-1" strike="noStrike">
                <a:solidFill>
                  <a:srgbClr val="050505"/>
                </a:solidFill>
                <a:latin typeface="Calibri"/>
              </a:rPr>
              <a:t> et des </a:t>
            </a:r>
            <a:r>
              <a:rPr b="1" lang="fr-FR" sz="2400" spc="-1" strike="noStrike">
                <a:solidFill>
                  <a:srgbClr val="050505"/>
                </a:solidFill>
                <a:latin typeface="Calibri"/>
              </a:rPr>
              <a:t>objectifs</a:t>
            </a:r>
            <a:r>
              <a:rPr b="0" lang="fr-FR" sz="2400" spc="-1" strike="noStrike">
                <a:solidFill>
                  <a:srgbClr val="050505"/>
                </a:solidFill>
                <a:latin typeface="Calibri"/>
              </a:rPr>
              <a:t>.</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c9211e"/>
                </a:solidFill>
                <a:latin typeface="Calibri"/>
              </a:rPr>
              <a:t>Faire appel aux investissement privées,il faut écarter l'état 🤫</a:t>
            </a:r>
            <a:r>
              <a:rPr b="0" lang="fr-FR" sz="2400" spc="-1" strike="noStrike">
                <a:solidFill>
                  <a:srgbClr val="ea7500"/>
                </a:solidFill>
                <a:latin typeface="Calibri"/>
              </a:rPr>
              <a:t> </a:t>
            </a:r>
            <a:r>
              <a:rPr b="0" lang="fr-FR" sz="2400" spc="-1" strike="noStrike">
                <a:solidFill>
                  <a:srgbClr val="c9211e"/>
                </a:solidFill>
                <a:latin typeface="Calibri"/>
              </a:rPr>
              <a:t>et surtout pas </a:t>
            </a:r>
            <a:r>
              <a:rPr b="0" lang="fr-FR" sz="2400" spc="-1" strike="noStrike">
                <a:solidFill>
                  <a:srgbClr val="c9211e"/>
                </a:solidFill>
                <a:highlight>
                  <a:srgbClr val="ffde59"/>
                </a:highlight>
                <a:latin typeface="Calibri"/>
              </a:rPr>
              <a:t>l’étranger</a:t>
            </a:r>
            <a:r>
              <a:rPr b="0" lang="fr-FR" sz="2400" spc="-1" strike="noStrike">
                <a:solidFill>
                  <a:srgbClr val="c9211e"/>
                </a:solidFill>
                <a:latin typeface="Calibri"/>
              </a:rPr>
              <a:t> 🤥🤧.</a:t>
            </a:r>
            <a:r>
              <a:rPr b="0" lang="fr-FR" sz="2400" spc="-1" strike="noStrike">
                <a:solidFill>
                  <a:srgbClr val="050505"/>
                </a:solidFill>
                <a:latin typeface="Calibri"/>
              </a:rPr>
              <a:t>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Compétences techniques mais surtout en </a:t>
            </a:r>
            <a:r>
              <a:rPr b="0" lang="fr-FR" sz="2400" spc="-1" strike="noStrike">
                <a:solidFill>
                  <a:srgbClr val="c9211e"/>
                </a:solidFill>
                <a:latin typeface="Calibri"/>
              </a:rPr>
              <a:t>mathématique.</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Le coût de conception, réalisation :tout ça, tout ça, pensez avant tout au </a:t>
            </a:r>
            <a:r>
              <a:rPr b="0" lang="fr-FR" sz="2400" spc="-1" strike="noStrike">
                <a:solidFill>
                  <a:srgbClr val="c9211e"/>
                </a:solidFill>
                <a:latin typeface="Calibri"/>
              </a:rPr>
              <a:t>Libre/Open Source</a:t>
            </a:r>
            <a:r>
              <a:rPr b="0" lang="fr-FR" sz="2400" spc="-1" strike="noStrike">
                <a:solidFill>
                  <a:srgbClr val="050505"/>
                </a:solidFill>
                <a:latin typeface="Calibri"/>
              </a:rPr>
              <a:t>.</a:t>
            </a:r>
            <a:endParaRPr b="0" lang="fr-FR" sz="2400" spc="-1" strike="noStrike">
              <a:latin typeface="Arial"/>
            </a:endParaRPr>
          </a:p>
        </p:txBody>
      </p:sp>
      <p:pic>
        <p:nvPicPr>
          <p:cNvPr id="703" name="" descr=""/>
          <p:cNvPicPr/>
          <p:nvPr/>
        </p:nvPicPr>
        <p:blipFill>
          <a:blip r:embed="rId1"/>
          <a:stretch/>
        </p:blipFill>
        <p:spPr>
          <a:xfrm>
            <a:off x="5572440" y="1800000"/>
            <a:ext cx="4463280" cy="2339640"/>
          </a:xfrm>
          <a:prstGeom prst="rect">
            <a:avLst/>
          </a:prstGeom>
          <a:ln w="1800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A retenir</a:t>
            </a:r>
            <a:endParaRPr b="0" lang="fr-FR" sz="3300" spc="-1" strike="noStrike">
              <a:latin typeface="Arial"/>
            </a:endParaRPr>
          </a:p>
        </p:txBody>
      </p:sp>
      <p:sp>
        <p:nvSpPr>
          <p:cNvPr id="705"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fontScale="87000"/>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Les jumeaux numériques sont une nouvelle étape dans la conception, le  développement, et la mise en place des outils, machines, organes, médicaments, et usines</a:t>
            </a:r>
            <a:r>
              <a:rPr b="0" lang="fr-FR" sz="2400" spc="-1" strike="sngStrike">
                <a:solidFill>
                  <a:srgbClr val="050505"/>
                </a:solidFill>
                <a:latin typeface="Calibri"/>
              </a:rPr>
              <a:t>. </a:t>
            </a:r>
            <a:r>
              <a:rPr b="0" lang="fr-FR" sz="2400" spc="-1" strike="noStrike">
                <a:solidFill>
                  <a:srgbClr val="050505"/>
                </a:solidFill>
                <a:latin typeface="Calibri"/>
              </a:rPr>
              <a:t>Ils répondent à la nécessité de gérer des systèmes de plus en plus complexe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Ils ont fait la preuve de leur efficacité dans de nombreux domaines mais renvoie aussi à des questions importantes : qualité , centralisation, stockage(public/privé),gouvernance,robustesse vis-à-vis des cyberattaques.</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ff8000"/>
                </a:solidFill>
                <a:latin typeface="Calibri"/>
              </a:rPr>
              <a:t>L’entreprise est au cœur du jumeau numérique</a:t>
            </a:r>
            <a:r>
              <a:rPr b="0" lang="fr-FR" sz="2400" spc="-1" strike="noStrike">
                <a:solidFill>
                  <a:srgbClr val="ff8000"/>
                </a:solidFill>
                <a:latin typeface="Calibri"/>
              </a:rPr>
              <a:t>. </a:t>
            </a:r>
            <a:r>
              <a:rPr b="1" lang="fr-FR" sz="2400" spc="-1" strike="noStrike">
                <a:solidFill>
                  <a:srgbClr val="ff8000"/>
                </a:solidFill>
                <a:latin typeface="Calibri"/>
              </a:rPr>
              <a:t>Quelques soit l’usages</a:t>
            </a:r>
            <a:endParaRPr b="0" lang="fr-FR" sz="2400" spc="-1" strike="noStrike">
              <a:latin typeface="Arial"/>
            </a:endParaRPr>
          </a:p>
          <a:p>
            <a:pPr>
              <a:lnSpc>
                <a:spcPct val="100000"/>
              </a:lnSpc>
              <a:spcAft>
                <a:spcPts val="1060"/>
              </a:spcAft>
            </a:pP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Questions préliminaires</a:t>
            </a:r>
            <a:endParaRPr b="0" lang="fr-FR" sz="3300" spc="-1" strike="noStrike">
              <a:latin typeface="Arial"/>
            </a:endParaRPr>
          </a:p>
        </p:txBody>
      </p:sp>
      <p:sp>
        <p:nvSpPr>
          <p:cNvPr id="608"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On va commencer par une question, pour me permettre un peu de cerner l'audience.</a:t>
            </a:r>
            <a:endParaRPr b="0" lang="fr-FR" sz="2400" spc="-1" strike="noStrike">
              <a:latin typeface="Arial"/>
            </a:endParaRPr>
          </a:p>
          <a:p>
            <a:pPr>
              <a:lnSpc>
                <a:spcPct val="100000"/>
              </a:lnSpc>
              <a:spcAft>
                <a:spcPts val="1060"/>
              </a:spcAft>
            </a:pP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Qui a déjà fait une simulation ou entendu parler ?, Qui a déjà entendu parler de jumeau numérique(Digital Twin) ? Qui a déjà utilisé le jumeau numérique ? Qui l'utilise au quotidien 😜?</a:t>
            </a:r>
            <a:endParaRPr b="0" lang="fr-FR" sz="2400" spc="-1" strike="noStrike">
              <a:latin typeface="Arial"/>
            </a:endParaRPr>
          </a:p>
          <a:p>
            <a:pPr>
              <a:lnSpc>
                <a:spcPct val="100000"/>
              </a:lnSpc>
              <a:spcAft>
                <a:spcPts val="1060"/>
              </a:spcAft>
            </a:pP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fontScale="93000"/>
          </a:bodyPr>
          <a:p>
            <a:pPr algn="ctr">
              <a:lnSpc>
                <a:spcPct val="100000"/>
              </a:lnSpc>
            </a:pPr>
            <a:r>
              <a:rPr b="1" lang="fr-FR" sz="3300" spc="-1" strike="noStrike">
                <a:solidFill>
                  <a:srgbClr val="3465a4"/>
                </a:solidFill>
                <a:latin typeface="Calibri"/>
              </a:rPr>
              <a:t>Mais encore ?</a:t>
            </a:r>
            <a:br/>
            <a:endParaRPr b="0" lang="fr-FR" sz="3300" spc="-1" strike="noStrike">
              <a:latin typeface="Arial"/>
            </a:endParaRPr>
          </a:p>
        </p:txBody>
      </p:sp>
      <p:sp>
        <p:nvSpPr>
          <p:cNvPr id="707"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Sur le plan scientifique(médical, biologie, chimie), le jumeau numérique n’en est qu’à ses début</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Perspectives en sciences humaines et sociales</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Des travaux à conduire sur le plan technologique et des sciences humaines, y compris en termes économiques,</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managériaux, éthiques et juridiques.</a:t>
            </a:r>
            <a:endParaRPr b="0" lang="fr-FR" sz="2400" spc="-1" strike="noStrike">
              <a:latin typeface="Arial"/>
            </a:endParaRPr>
          </a:p>
          <a:p>
            <a:pPr>
              <a:lnSpc>
                <a:spcPct val="100000"/>
              </a:lnSpc>
              <a:spcAft>
                <a:spcPts val="1060"/>
              </a:spcAft>
            </a:pP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
          <p:cNvSpPr/>
          <p:nvPr/>
        </p:nvSpPr>
        <p:spPr>
          <a:xfrm>
            <a:off x="1620000" y="864000"/>
            <a:ext cx="8099640" cy="935640"/>
          </a:xfrm>
          <a:prstGeom prst="rect">
            <a:avLst/>
          </a:prstGeom>
          <a:noFill/>
          <a:ln w="0">
            <a:noFill/>
          </a:ln>
        </p:spPr>
        <p:style>
          <a:lnRef idx="0"/>
          <a:fillRef idx="0"/>
          <a:effectRef idx="0"/>
          <a:fontRef idx="minor"/>
        </p:style>
        <p:txBody>
          <a:bodyPr lIns="0" rIns="0" tIns="0" bIns="0" anchor="ctr">
            <a:normAutofit fontScale="93000"/>
          </a:bodyPr>
          <a:p>
            <a:pPr algn="ctr">
              <a:lnSpc>
                <a:spcPct val="100000"/>
              </a:lnSpc>
            </a:pPr>
            <a:r>
              <a:rPr b="1" lang="fr-FR" sz="3300" spc="-1" strike="noStrike">
                <a:solidFill>
                  <a:srgbClr val="3465a4"/>
                </a:solidFill>
                <a:latin typeface="Times New Roman"/>
              </a:rPr>
              <a:t>Merci pour votre attention !</a:t>
            </a:r>
            <a:br/>
            <a:endParaRPr b="0" lang="fr-FR" sz="3300" spc="-1" strike="noStrike">
              <a:latin typeface="Arial"/>
            </a:endParaRPr>
          </a:p>
        </p:txBody>
      </p:sp>
      <p:pic>
        <p:nvPicPr>
          <p:cNvPr id="709" name="" descr=""/>
          <p:cNvPicPr/>
          <p:nvPr/>
        </p:nvPicPr>
        <p:blipFill>
          <a:blip r:embed="rId1"/>
          <a:stretch/>
        </p:blipFill>
        <p:spPr>
          <a:xfrm>
            <a:off x="3780000" y="1602720"/>
            <a:ext cx="3419640" cy="3256920"/>
          </a:xfrm>
          <a:prstGeom prst="rect">
            <a:avLst/>
          </a:prstGeom>
          <a:ln w="1800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
          <p:cNvSpPr/>
          <p:nvPr/>
        </p:nvSpPr>
        <p:spPr>
          <a:xfrm>
            <a:off x="1620000" y="216000"/>
            <a:ext cx="8099640" cy="935640"/>
          </a:xfrm>
          <a:prstGeom prst="rect">
            <a:avLst/>
          </a:prstGeom>
          <a:noFill/>
          <a:ln w="0">
            <a:noFill/>
          </a:ln>
        </p:spPr>
        <p:style>
          <a:lnRef idx="0"/>
          <a:fillRef idx="0"/>
          <a:effectRef idx="0"/>
          <a:fontRef idx="minor"/>
        </p:style>
      </p:sp>
      <p:pic>
        <p:nvPicPr>
          <p:cNvPr id="610" name="" descr=""/>
          <p:cNvPicPr/>
          <p:nvPr/>
        </p:nvPicPr>
        <p:blipFill>
          <a:blip r:embed="rId1"/>
          <a:stretch/>
        </p:blipFill>
        <p:spPr>
          <a:xfrm>
            <a:off x="2340000" y="900000"/>
            <a:ext cx="6479640" cy="4609800"/>
          </a:xfrm>
          <a:prstGeom prst="rect">
            <a:avLst/>
          </a:prstGeom>
          <a:ln w="1800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fontScale="93000"/>
          </a:bodyPr>
          <a:p>
            <a:pPr algn="ctr">
              <a:lnSpc>
                <a:spcPct val="100000"/>
              </a:lnSpc>
            </a:pPr>
            <a:r>
              <a:rPr b="1" lang="fr-FR" sz="3300" spc="-1" strike="noStrike">
                <a:solidFill>
                  <a:srgbClr val="3465a4"/>
                </a:solidFill>
                <a:latin typeface="Calibri"/>
              </a:rPr>
              <a:t>Concept technologique</a:t>
            </a:r>
            <a:br/>
            <a:endParaRPr b="0" lang="fr-FR" sz="3300" spc="-1" strike="noStrike">
              <a:latin typeface="Arial"/>
            </a:endParaRPr>
          </a:p>
        </p:txBody>
      </p:sp>
      <p:sp>
        <p:nvSpPr>
          <p:cNvPr id="612"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Michael Grieves: « Il est possible de créer une expression numérique des informations d’un système physique. Ces informations numériques constituent ainsi une sorte de « jumeau » des informations qui composent le système physique. Elles sont liées à ce système physique et le seront tout au long de son cycle de vie ».</a:t>
            </a:r>
            <a:r>
              <a:rPr b="0" lang="fr-FR" sz="2400" spc="-1" strike="noStrike">
                <a:solidFill>
                  <a:srgbClr val="050505"/>
                </a:solidFill>
                <a:latin typeface="Arial"/>
              </a:rPr>
              <a:t> </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fontScale="93000"/>
          </a:bodyPr>
          <a:p>
            <a:pPr algn="ctr">
              <a:lnSpc>
                <a:spcPct val="100000"/>
              </a:lnSpc>
            </a:pPr>
            <a:r>
              <a:rPr b="1" lang="fr-FR" sz="3300" spc="-1" strike="noStrike">
                <a:solidFill>
                  <a:srgbClr val="3465a4"/>
                </a:solidFill>
                <a:latin typeface="Calibri"/>
              </a:rPr>
              <a:t>Un jumeau numérique efface la barrière qui existe entre « réelle » et « virtuelle » </a:t>
            </a:r>
            <a:endParaRPr b="0" lang="fr-FR" sz="3300" spc="-1" strike="noStrike">
              <a:latin typeface="Arial"/>
            </a:endParaRPr>
          </a:p>
        </p:txBody>
      </p:sp>
      <p:pic>
        <p:nvPicPr>
          <p:cNvPr id="614" name="" descr=""/>
          <p:cNvPicPr/>
          <p:nvPr/>
        </p:nvPicPr>
        <p:blipFill>
          <a:blip r:embed="rId1"/>
          <a:stretch/>
        </p:blipFill>
        <p:spPr>
          <a:xfrm>
            <a:off x="2482200" y="1260000"/>
            <a:ext cx="5617440" cy="3742560"/>
          </a:xfrm>
          <a:prstGeom prst="rect">
            <a:avLst/>
          </a:prstGeom>
          <a:ln w="1800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
          <p:cNvSpPr/>
          <p:nvPr/>
        </p:nvSpPr>
        <p:spPr>
          <a:xfrm>
            <a:off x="1620000" y="19080"/>
            <a:ext cx="8099640" cy="160056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Qu’est-ce qu’un jumeau numérique</a:t>
            </a:r>
            <a:br/>
            <a:r>
              <a:rPr b="1" lang="fr-FR" sz="2400" spc="-1" strike="noStrike">
                <a:solidFill>
                  <a:srgbClr val="729fcf"/>
                </a:solidFill>
                <a:latin typeface="Calibri"/>
              </a:rPr>
              <a:t>aucun consensus mais quelques caractéristiques générales</a:t>
            </a:r>
            <a:br/>
            <a:endParaRPr b="0" lang="fr-FR" sz="2400" spc="-1" strike="noStrike">
              <a:latin typeface="Arial"/>
            </a:endParaRPr>
          </a:p>
        </p:txBody>
      </p:sp>
      <p:sp>
        <p:nvSpPr>
          <p:cNvPr id="616" name=""/>
          <p:cNvSpPr/>
          <p:nvPr/>
        </p:nvSpPr>
        <p:spPr>
          <a:xfrm>
            <a:off x="1620000" y="1571760"/>
            <a:ext cx="8099640" cy="3287880"/>
          </a:xfrm>
          <a:prstGeom prst="rect">
            <a:avLst/>
          </a:prstGeom>
          <a:noFill/>
          <a:ln w="0">
            <a:noFill/>
          </a:ln>
        </p:spPr>
        <p:style>
          <a:lnRef idx="0"/>
          <a:fillRef idx="0"/>
          <a:effectRef idx="0"/>
          <a:fontRef idx="minor"/>
        </p:style>
        <p:txBody>
          <a:bodyPr lIns="0" rIns="0" tIns="0" bIns="0">
            <a:normAutofit fontScale="49000"/>
          </a:bodyPr>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Définition 1</a:t>
            </a:r>
            <a:r>
              <a:rPr b="1" lang="fr-FR" sz="1100" spc="-1" strike="noStrike">
                <a:solidFill>
                  <a:srgbClr val="050505"/>
                </a:solidFill>
                <a:latin typeface="Calibri"/>
              </a:rPr>
              <a:t>:</a:t>
            </a:r>
            <a:r>
              <a:rPr b="1" lang="fr-FR" sz="2400" spc="-1" strike="noStrike">
                <a:solidFill>
                  <a:srgbClr val="050505"/>
                </a:solidFill>
                <a:latin typeface="Calibri"/>
              </a:rPr>
              <a:t> </a:t>
            </a:r>
            <a:r>
              <a:rPr b="0" lang="fr-FR" sz="2400" spc="-1" strike="noStrike">
                <a:solidFill>
                  <a:srgbClr val="050505"/>
                </a:solidFill>
                <a:latin typeface="Calibri"/>
              </a:rPr>
              <a:t>Le Jumeau Numérique est une représentation virtuelle exacte d’un objet physique, processus ou d’un système. C’est comme si le produit ou le système physique se regardait dans un miroir virtuel[1]</a:t>
            </a:r>
            <a:endParaRPr b="0" lang="fr-FR" sz="2400" spc="-1" strike="noStrike">
              <a:latin typeface="Arial"/>
            </a:endParaRPr>
          </a:p>
          <a:p>
            <a:pPr>
              <a:lnSpc>
                <a:spcPct val="100000"/>
              </a:lnSpc>
              <a:spcAft>
                <a:spcPts val="1060"/>
              </a:spcAft>
            </a:pP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Définition 2</a:t>
            </a:r>
            <a:r>
              <a:rPr b="0" lang="fr-FR" sz="2400" spc="-1" strike="noStrike">
                <a:solidFill>
                  <a:srgbClr val="050505"/>
                </a:solidFill>
                <a:latin typeface="Calibri"/>
              </a:rPr>
              <a:t> : Un Jumeau Numérique est une image virtuelle d’un objet dans le </a:t>
            </a:r>
            <a:r>
              <a:rPr b="1" lang="fr-FR" sz="2400" spc="-1" strike="noStrike">
                <a:solidFill>
                  <a:srgbClr val="ff0000"/>
                </a:solidFill>
                <a:latin typeface="Calibri"/>
              </a:rPr>
              <a:t>cloud</a:t>
            </a:r>
            <a:r>
              <a:rPr b="0" lang="fr-FR" sz="2400" spc="-1" strike="noStrike">
                <a:solidFill>
                  <a:srgbClr val="ff0000"/>
                </a:solidFill>
                <a:latin typeface="Calibri"/>
              </a:rPr>
              <a:t> conservé tout au long de son cycle de vie et facilement accessible à tout moment,  L’image virtuelle fournit à la fois les éléments et la dynamique de fonctionnement d'un dispositif de l'</a:t>
            </a:r>
            <a:r>
              <a:rPr b="1" lang="fr-FR" sz="2400" spc="-1" strike="noStrike" u="sng">
                <a:solidFill>
                  <a:srgbClr val="0000ff"/>
                </a:solidFill>
                <a:uFillTx/>
                <a:latin typeface="Calibri"/>
                <a:hlinkClick r:id="rId1"/>
              </a:rPr>
              <a:t>Internet des objets</a:t>
            </a:r>
            <a:r>
              <a:rPr b="0" lang="fr-FR" sz="2400" spc="-1" strike="noStrike">
                <a:solidFill>
                  <a:srgbClr val="0000ff"/>
                </a:solidFill>
                <a:latin typeface="Calibri"/>
              </a:rPr>
              <a:t> tout au long de son </a:t>
            </a:r>
            <a:r>
              <a:rPr b="1" lang="fr-FR" sz="2400" spc="-1" strike="noStrike">
                <a:solidFill>
                  <a:srgbClr val="ff0000"/>
                </a:solidFill>
                <a:latin typeface="Calibri"/>
              </a:rPr>
              <a:t>cycle de vie</a:t>
            </a:r>
            <a:r>
              <a:rPr b="0" lang="fr-FR" sz="2400" spc="-1" strike="noStrike">
                <a:solidFill>
                  <a:srgbClr val="ff0000"/>
                </a:solidFill>
                <a:latin typeface="Calibri"/>
              </a:rPr>
              <a:t>.</a:t>
            </a:r>
            <a:endParaRPr b="0" lang="fr-FR" sz="2400" spc="-1" strike="noStrike">
              <a:latin typeface="Arial"/>
            </a:endParaRPr>
          </a:p>
          <a:p>
            <a:pPr>
              <a:lnSpc>
                <a:spcPct val="100000"/>
              </a:lnSpc>
              <a:spcAft>
                <a:spcPts val="1060"/>
              </a:spcAft>
            </a:pP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latin typeface="Calibri"/>
              </a:rPr>
              <a:t>Définition 3.</a:t>
            </a:r>
            <a:r>
              <a:rPr b="0" lang="fr-FR" sz="2400" spc="-1" strike="noStrike">
                <a:solidFill>
                  <a:srgbClr val="050505"/>
                </a:solidFill>
                <a:latin typeface="Calibri"/>
              </a:rPr>
              <a:t> Un Jumeau Numérique est une représentation informatique d’un système complexe – écosystème, machine, climat, corps humain, etc. –, un jumeau numérique est un outil d’aide à la décision. En se fondant sur des simulations réalistes, il permet de répondre à des questions prospectives et de guider la prise de décision d’un expert (médecin, ingénieur, dirigeant, etc.).</a:t>
            </a:r>
            <a:endParaRPr b="0" lang="fr-FR" sz="2400" spc="-1" strike="noStrike">
              <a:latin typeface="Arial"/>
            </a:endParaRPr>
          </a:p>
          <a:p>
            <a:pPr>
              <a:lnSpc>
                <a:spcPct val="100000"/>
              </a:lnSpc>
              <a:spcAft>
                <a:spcPts val="1060"/>
              </a:spcAft>
            </a:pP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1" lang="fr-FR" sz="2400" spc="-1" strike="noStrike">
                <a:solidFill>
                  <a:srgbClr val="050505"/>
                </a:solidFill>
                <a:highlight>
                  <a:srgbClr val="cccccc"/>
                </a:highlight>
                <a:latin typeface="Calibri"/>
              </a:rPr>
              <a:t>Définition 4</a:t>
            </a:r>
            <a:r>
              <a:rPr b="0" lang="fr-FR" sz="2400" spc="-1" strike="noStrike">
                <a:solidFill>
                  <a:srgbClr val="050505"/>
                </a:solidFill>
                <a:highlight>
                  <a:srgbClr val="cccccc"/>
                </a:highlight>
                <a:latin typeface="Calibri"/>
              </a:rPr>
              <a:t>.</a:t>
            </a:r>
            <a:r>
              <a:rPr b="0" lang="fr-FR" sz="2400" spc="-1" strike="noStrike">
                <a:solidFill>
                  <a:srgbClr val="000000"/>
                </a:solidFill>
                <a:highlight>
                  <a:srgbClr val="cccccc"/>
                </a:highlight>
                <a:latin typeface="Calibri"/>
              </a:rPr>
              <a:t> </a:t>
            </a:r>
            <a:r>
              <a:rPr b="1" lang="fr-FR" sz="2400" spc="-1" strike="noStrike">
                <a:solidFill>
                  <a:srgbClr val="000000"/>
                </a:solidFill>
                <a:highlight>
                  <a:srgbClr val="cccccc"/>
                </a:highlight>
                <a:latin typeface="Calibri"/>
              </a:rPr>
              <a:t>Un Jumeau Numérique est une représentation virtuelle et un outil d’aide à la décision d’un </a:t>
            </a:r>
            <a:r>
              <a:rPr b="1" lang="fr-FR" sz="2400" spc="-1" strike="noStrike">
                <a:solidFill>
                  <a:srgbClr val="c9211e"/>
                </a:solidFill>
                <a:highlight>
                  <a:srgbClr val="cccccc"/>
                </a:highlight>
                <a:latin typeface="Calibri"/>
              </a:rPr>
              <a:t>système complexe</a:t>
            </a:r>
            <a:r>
              <a:rPr b="1" lang="fr-FR" sz="2400" spc="-1" strike="noStrike">
                <a:solidFill>
                  <a:srgbClr val="000000"/>
                </a:solidFill>
                <a:highlight>
                  <a:srgbClr val="cccccc"/>
                </a:highlight>
                <a:latin typeface="Calibri"/>
              </a:rPr>
              <a:t> ( écosystème, machine, climat, corps humain, etc), se fondant sur des simulations temps réel évolue dans le cloud tout au long de son cycle de vie pour la prise de décision d’un expert (médecin, ingénieur, dirigeant, etc.).</a:t>
            </a:r>
            <a:r>
              <a:rPr b="1" lang="fr-FR" sz="2400" spc="-1" strike="noStrike">
                <a:solidFill>
                  <a:srgbClr val="f10d0c"/>
                </a:solidFill>
                <a:highlight>
                  <a:srgbClr val="cccccc"/>
                </a:highlight>
                <a:latin typeface="Calibri"/>
              </a:rPr>
              <a:t> </a:t>
            </a:r>
            <a:r>
              <a:rPr b="1" lang="fr-FR" sz="2400" spc="-1" strike="noStrike">
                <a:solidFill>
                  <a:srgbClr val="5983b0"/>
                </a:solidFill>
                <a:highlight>
                  <a:srgbClr val="cccccc"/>
                </a:highlight>
                <a:latin typeface="Calibri"/>
              </a:rPr>
              <a:t>(K.I.A.Derouiche,2021, publication en cours)</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
          <p:cNvSpPr/>
          <p:nvPr/>
        </p:nvSpPr>
        <p:spPr>
          <a:xfrm>
            <a:off x="1620000" y="216000"/>
            <a:ext cx="8099640" cy="935640"/>
          </a:xfrm>
          <a:prstGeom prst="rect">
            <a:avLst/>
          </a:prstGeom>
          <a:noFill/>
          <a:ln w="0">
            <a:noFill/>
          </a:ln>
        </p:spPr>
        <p:style>
          <a:lnRef idx="0"/>
          <a:fillRef idx="0"/>
          <a:effectRef idx="0"/>
          <a:fontRef idx="minor"/>
        </p:style>
        <p:txBody>
          <a:bodyPr lIns="0" rIns="0" tIns="0" bIns="0" anchor="ctr">
            <a:normAutofit/>
          </a:bodyPr>
          <a:p>
            <a:pPr algn="ctr">
              <a:lnSpc>
                <a:spcPct val="100000"/>
              </a:lnSpc>
            </a:pPr>
            <a:r>
              <a:rPr b="1" lang="fr-FR" sz="3300" spc="-1" strike="noStrike">
                <a:solidFill>
                  <a:srgbClr val="3465a4"/>
                </a:solidFill>
                <a:latin typeface="Calibri"/>
              </a:rPr>
              <a:t>Modèle de donnée du Jumeau Numérique</a:t>
            </a:r>
            <a:r>
              <a:rPr b="0" lang="fr-FR" sz="3300" spc="-1" strike="noStrike">
                <a:solidFill>
                  <a:srgbClr val="3465a4"/>
                </a:solidFill>
                <a:latin typeface="Calibri"/>
              </a:rPr>
              <a:t> </a:t>
            </a:r>
            <a:endParaRPr b="0" lang="fr-FR" sz="3300" spc="-1" strike="noStrike">
              <a:latin typeface="Arial"/>
            </a:endParaRPr>
          </a:p>
        </p:txBody>
      </p:sp>
      <p:sp>
        <p:nvSpPr>
          <p:cNvPr id="618" name=""/>
          <p:cNvSpPr/>
          <p:nvPr/>
        </p:nvSpPr>
        <p:spPr>
          <a:xfrm>
            <a:off x="1620000" y="1368000"/>
            <a:ext cx="8099640" cy="3287880"/>
          </a:xfrm>
          <a:prstGeom prst="rect">
            <a:avLst/>
          </a:prstGeom>
          <a:noFill/>
          <a:ln w="0">
            <a:noFill/>
          </a:ln>
        </p:spPr>
        <p:style>
          <a:lnRef idx="0"/>
          <a:fillRef idx="0"/>
          <a:effectRef idx="0"/>
          <a:fontRef idx="minor"/>
        </p:style>
        <p:txBody>
          <a:bodyPr lIns="0" rIns="0" tIns="0" bIns="0">
            <a:normAutofit/>
          </a:bodyPr>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Produits physiques (espace réel)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Produits virtuels (espace virtuel) </a:t>
            </a:r>
            <a:endParaRPr b="0" lang="fr-FR" sz="2400" spc="-1" strike="noStrike">
              <a:latin typeface="Arial"/>
            </a:endParaRPr>
          </a:p>
          <a:p>
            <a:pPr marL="432000" indent="-32364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La liaison</a:t>
            </a:r>
            <a:endParaRPr b="0" lang="fr-FR" sz="24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Les données</a:t>
            </a:r>
            <a:endParaRPr b="0" lang="fr-FR" sz="2100" spc="-1" strike="noStrike">
              <a:latin typeface="Arial"/>
            </a:endParaRPr>
          </a:p>
          <a:p>
            <a:pPr lvl="1" marL="864000" indent="-32364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 </a:t>
            </a:r>
            <a:r>
              <a:rPr b="0" lang="fr-FR" sz="2100" spc="-1" strike="noStrike">
                <a:solidFill>
                  <a:srgbClr val="050505"/>
                </a:solidFill>
                <a:latin typeface="Calibri"/>
              </a:rPr>
              <a:t>Information</a:t>
            </a:r>
            <a:endParaRPr b="0" lang="fr-FR" sz="2100" spc="-1" strike="noStrike">
              <a:latin typeface="Arial"/>
            </a:endParaRPr>
          </a:p>
        </p:txBody>
      </p:sp>
      <p:sp>
        <p:nvSpPr>
          <p:cNvPr id="619" name="Image5"/>
          <p:cNvSpPr/>
          <p:nvPr/>
        </p:nvSpPr>
        <p:spPr>
          <a:xfrm>
            <a:off x="5220000" y="2160000"/>
            <a:ext cx="4139640" cy="3137760"/>
          </a:xfrm>
          <a:prstGeom prst="rect">
            <a:avLst/>
          </a:prstGeom>
          <a:blipFill rotWithShape="0">
            <a:blip r:embed="rId1"/>
            <a:srcRect/>
            <a:stretch/>
          </a:blipFill>
          <a:ln w="18000">
            <a:noFill/>
          </a:ln>
        </p:spPr>
        <p:style>
          <a:lnRef idx="0"/>
          <a:fillRef idx="0"/>
          <a:effectRef idx="0"/>
          <a:fontRef idx="minor"/>
        </p:style>
        <p:txBody>
          <a:bodyPr lIns="90000" rIns="90000" tIns="45000" bIns="45000">
            <a:no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3519</TotalTime>
  <Application>LibreOffice/7.1.4.2$Linux_X86_64 LibreOffice_project/10$Build-2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2021-07-02T07:44:15Z</dcterms:created>
  <dc:creator/>
  <dc:description/>
  <dc:language>fr-FR</dc:language>
  <cp:lastModifiedBy/>
  <dcterms:modified xsi:type="dcterms:W3CDTF">2021-07-11T09:54:35Z</dcterms:modified>
  <cp:revision>899</cp:revision>
  <dc:subject/>
  <dc:title>DNA</dc:title>
</cp:coreProperties>
</file>

<file path=docProps/custom.xml><?xml version="1.0" encoding="utf-8"?>
<Properties xmlns="http://schemas.openxmlformats.org/officeDocument/2006/custom-properties" xmlns:vt="http://schemas.openxmlformats.org/officeDocument/2006/docPropsVTypes"/>
</file>